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4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1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3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86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6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1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9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2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0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E3DF-AC25-4035-88CF-5C26E1FD201C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E211-A5EA-41D7-9A90-5240358F3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63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Рекомендации по разработке программ профильного и профессионального самоопределения обучающихся 8-9-х и 10-11-х классов в рамках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301208"/>
            <a:ext cx="6440760" cy="8416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7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/>
          <a:lstStyle/>
          <a:p>
            <a:r>
              <a:rPr lang="ru-RU" dirty="0" smtClean="0"/>
              <a:t>Постановка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Образовательные задачи (по отношению к обучающимся – </a:t>
            </a:r>
            <a:r>
              <a:rPr lang="ru-RU" b="1" dirty="0" smtClean="0"/>
              <a:t>должны чему-то научиться</a:t>
            </a:r>
            <a:r>
              <a:rPr lang="ru-RU" dirty="0" smtClean="0"/>
              <a:t>, т.е. владеть, уметь, знать и т.п.)</a:t>
            </a:r>
          </a:p>
          <a:p>
            <a:pPr marL="0" indent="0">
              <a:buNone/>
            </a:pPr>
            <a:r>
              <a:rPr lang="ru-RU" dirty="0" smtClean="0"/>
              <a:t>2. Организационно-педагогические задачи (по отношению к деятельности </a:t>
            </a:r>
            <a:r>
              <a:rPr lang="ru-RU" dirty="0" err="1" smtClean="0"/>
              <a:t>пед</a:t>
            </a:r>
            <a:r>
              <a:rPr lang="ru-RU" dirty="0" smtClean="0"/>
              <a:t>. коллектива – реализовать, утвердить, внедрить и т.п., т.е. функционирование, планы деятельности)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Апробационные</a:t>
            </a:r>
            <a:r>
              <a:rPr lang="ru-RU" dirty="0" smtClean="0"/>
              <a:t> задачи (инновационная деятельность – выявить, разработать, апробировать, обучить новой компетенции 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66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Взаимное соответствие структурных элементов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Образовательные задачи работы с подростками </a:t>
            </a:r>
          </a:p>
          <a:p>
            <a:pPr marL="0" indent="0">
              <a:buNone/>
            </a:pPr>
            <a:r>
              <a:rPr lang="ru-RU" dirty="0" smtClean="0"/>
              <a:t>= образовательные результаты в целом и по этапам </a:t>
            </a:r>
          </a:p>
          <a:p>
            <a:pPr marL="0" indent="0">
              <a:buNone/>
            </a:pPr>
            <a:r>
              <a:rPr lang="ru-RU" dirty="0" smtClean="0"/>
              <a:t>= показатели  достижения результатов</a:t>
            </a:r>
          </a:p>
          <a:p>
            <a:pPr marL="0" indent="0">
              <a:buNone/>
            </a:pPr>
            <a:r>
              <a:rPr lang="ru-RU" dirty="0" smtClean="0"/>
              <a:t>= способы оценивания (диагностики, мониторинги, продукты деятельности и т.п.)</a:t>
            </a:r>
          </a:p>
          <a:p>
            <a:pPr marL="0" indent="0">
              <a:buNone/>
            </a:pPr>
            <a:r>
              <a:rPr lang="ru-RU" dirty="0" smtClean="0"/>
              <a:t>= один или несколько элементов деятельности, в которых происходит достижение результатов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3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792088"/>
          </a:xfrm>
        </p:spPr>
        <p:txBody>
          <a:bodyPr/>
          <a:lstStyle/>
          <a:p>
            <a:r>
              <a:rPr lang="ru-RU" dirty="0" smtClean="0"/>
              <a:t>Содержательные акценты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Наличие или поэтапное внедрение всех элементов до уровня системы.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Адаптация типовой модели к возможностям школы и ее социального окружения.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социальных партнеров, способов работы с ними при подготовке и проведении мероприятий.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Разница между 8-9 и 10-11 классами.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целевых групп обучающихся и соответствующая им гибкость форм и методов работы, вплоть до индивидуальной.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Наличие мероприятий по освоению и трансляции опыта, повышению квалификации  педагогов.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Инновирование</a:t>
            </a:r>
            <a:r>
              <a:rPr lang="ru-RU" dirty="0" smtClean="0"/>
              <a:t> традиционных форм работы (уроков, спецкурсов, воспитательных мероприятий 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78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864096"/>
          </a:xfrm>
        </p:spPr>
        <p:txBody>
          <a:bodyPr/>
          <a:lstStyle/>
          <a:p>
            <a:r>
              <a:rPr lang="ru-RU" dirty="0" smtClean="0"/>
              <a:t>Овладение работой с нюансами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Пример:</a:t>
            </a:r>
          </a:p>
          <a:p>
            <a:r>
              <a:rPr lang="ru-RU" dirty="0" smtClean="0"/>
              <a:t>Профессиональные пробы – практическое знакомство с профессией</a:t>
            </a:r>
          </a:p>
          <a:p>
            <a:r>
              <a:rPr lang="ru-RU" dirty="0" smtClean="0"/>
              <a:t>Профильные пробы – практическое знакомство с профильным направлением образования, деятельности</a:t>
            </a:r>
          </a:p>
          <a:p>
            <a:r>
              <a:rPr lang="ru-RU" dirty="0" smtClean="0"/>
              <a:t>Различные механизмы организации, сочетание проб</a:t>
            </a:r>
          </a:p>
          <a:p>
            <a:r>
              <a:rPr lang="ru-RU" dirty="0" smtClean="0"/>
              <a:t>Различные формы проведения проб – для разных целевых категорий обучающихся, разных профессий, профилей.</a:t>
            </a:r>
          </a:p>
          <a:p>
            <a:r>
              <a:rPr lang="ru-RU" dirty="0" smtClean="0"/>
              <a:t>Желательная роль школы – координационная.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01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Подросток посетил пробу архитектора. </a:t>
            </a:r>
          </a:p>
          <a:p>
            <a:pPr marL="0" indent="0">
              <a:buNone/>
            </a:pPr>
            <a:r>
              <a:rPr lang="ru-RU" dirty="0" smtClean="0"/>
              <a:t>«Простой» результат – выбрал/не выбрал обучение на архитектора </a:t>
            </a:r>
          </a:p>
          <a:p>
            <a:pPr marL="0" indent="0">
              <a:buNone/>
            </a:pPr>
            <a:r>
              <a:rPr lang="ru-RU" dirty="0" smtClean="0"/>
              <a:t>«Сложный» результат – научился ставить и выполнять творческо-технологическую задачу (самооценка по критериям), формировать пространственную модель (оценка созданной модели по критериям),</a:t>
            </a:r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точнил свои способности и возможности в осваиваемой области (диагностика/рефлексивная анкета).</a:t>
            </a:r>
          </a:p>
          <a:p>
            <a:pPr marL="0" indent="0">
              <a:buNone/>
            </a:pPr>
            <a:r>
              <a:rPr lang="ru-RU" dirty="0" smtClean="0"/>
              <a:t>Здесь ОСО и ППС взаимно усиливаются, приводя к новому качеству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039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345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Рекомендации по разработке программ профильного и профессионального самоопределения обучающихся 8-9-х и 10-11-х классов в рамках апробационной деятельности</vt:lpstr>
      <vt:lpstr>Постановка задач</vt:lpstr>
      <vt:lpstr>Взаимное соответствие структурных элементов программы</vt:lpstr>
      <vt:lpstr>Содержательные акценты</vt:lpstr>
      <vt:lpstr>Овладение работой с нюансами</vt:lpstr>
      <vt:lpstr>Пример: </vt:lpstr>
    </vt:vector>
  </TitlesOfParts>
  <Company>ЦРО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разработке программ ППС обучающихся 8-9-х и 10-11-х классов в рамках апробационной деятельности</dc:title>
  <dc:creator>Asus</dc:creator>
  <cp:lastModifiedBy>Волегов Владимир Сергеевич</cp:lastModifiedBy>
  <cp:revision>14</cp:revision>
  <dcterms:created xsi:type="dcterms:W3CDTF">2016-08-26T03:25:05Z</dcterms:created>
  <dcterms:modified xsi:type="dcterms:W3CDTF">2016-12-28T06:44:43Z</dcterms:modified>
</cp:coreProperties>
</file>