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64F9-69DE-453F-9E88-AB4132D29BFB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C936-2D5A-416F-A5F6-CDD179171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4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64F9-69DE-453F-9E88-AB4132D29BFB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C936-2D5A-416F-A5F6-CDD179171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5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64F9-69DE-453F-9E88-AB4132D29BFB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C936-2D5A-416F-A5F6-CDD179171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8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64F9-69DE-453F-9E88-AB4132D29BFB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C936-2D5A-416F-A5F6-CDD179171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8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64F9-69DE-453F-9E88-AB4132D29BFB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C936-2D5A-416F-A5F6-CDD179171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10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64F9-69DE-453F-9E88-AB4132D29BFB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C936-2D5A-416F-A5F6-CDD179171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98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64F9-69DE-453F-9E88-AB4132D29BFB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C936-2D5A-416F-A5F6-CDD179171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77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64F9-69DE-453F-9E88-AB4132D29BFB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C936-2D5A-416F-A5F6-CDD179171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38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64F9-69DE-453F-9E88-AB4132D29BFB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C936-2D5A-416F-A5F6-CDD179171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84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64F9-69DE-453F-9E88-AB4132D29BFB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C936-2D5A-416F-A5F6-CDD179171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2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64F9-69DE-453F-9E88-AB4132D29BFB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C936-2D5A-416F-A5F6-CDD179171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5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D64F9-69DE-453F-9E88-AB4132D29BFB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2C936-2D5A-416F-A5F6-CDD179171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99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" y="0"/>
            <a:ext cx="11932551" cy="694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7778" y="2157274"/>
            <a:ext cx="90907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B0F0"/>
                </a:solidFill>
              </a:rPr>
              <a:t>Проект</a:t>
            </a:r>
          </a:p>
          <a:p>
            <a:pPr algn="ctr"/>
            <a:r>
              <a:rPr lang="ru-RU" sz="5400" b="1" dirty="0">
                <a:solidFill>
                  <a:srgbClr val="00B0F0"/>
                </a:solidFill>
              </a:rPr>
              <a:t>  «Символ России - березка» </a:t>
            </a:r>
          </a:p>
          <a:p>
            <a:pPr algn="ctr"/>
            <a:r>
              <a:rPr lang="ru-RU" sz="6000" b="1" dirty="0">
                <a:solidFill>
                  <a:srgbClr val="00B0F0"/>
                </a:solidFill>
              </a:rPr>
              <a:t>     </a:t>
            </a:r>
            <a:r>
              <a:rPr lang="ru-RU" sz="2800" b="1" dirty="0">
                <a:solidFill>
                  <a:srgbClr val="002060"/>
                </a:solidFill>
              </a:rPr>
              <a:t>старшая группа №1 «Солнышко»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12633" y="188893"/>
            <a:ext cx="7104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МБДОУ «Полазненский сад №7»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51776" y="5715000"/>
            <a:ext cx="38218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solidFill>
                  <a:srgbClr val="7030A0"/>
                </a:solidFill>
              </a:rPr>
              <a:t>Педагоги: Иванова Н.П.</a:t>
            </a:r>
          </a:p>
          <a:p>
            <a:r>
              <a:rPr lang="ru-RU" sz="2800" i="1" dirty="0">
                <a:solidFill>
                  <a:srgbClr val="7030A0"/>
                </a:solidFill>
              </a:rPr>
              <a:t>                    Кочева Т.Ю.</a:t>
            </a:r>
          </a:p>
        </p:txBody>
      </p:sp>
    </p:spTree>
    <p:extLst>
      <p:ext uri="{BB962C8B-B14F-4D97-AF65-F5344CB8AC3E}">
        <p14:creationId xmlns:p14="http://schemas.microsoft.com/office/powerpoint/2010/main" val="3551091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" y="-64008"/>
            <a:ext cx="1226515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295" y="2745486"/>
            <a:ext cx="2358488" cy="31446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134" r="665" b="21866"/>
          <a:stretch/>
        </p:blipFill>
        <p:spPr>
          <a:xfrm>
            <a:off x="3881837" y="2267712"/>
            <a:ext cx="2067859" cy="32415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3" t="-1" r="32380" b="2648"/>
          <a:stretch/>
        </p:blipFill>
        <p:spPr>
          <a:xfrm>
            <a:off x="501872" y="877824"/>
            <a:ext cx="2345848" cy="1911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667" r="2444" b="7600"/>
          <a:stretch/>
        </p:blipFill>
        <p:spPr>
          <a:xfrm>
            <a:off x="1545224" y="2898648"/>
            <a:ext cx="1867468" cy="3310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0" r="1753" b="17067"/>
          <a:stretch/>
        </p:blipFill>
        <p:spPr>
          <a:xfrm>
            <a:off x="6392152" y="1554480"/>
            <a:ext cx="2145687" cy="3621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0752" y="777240"/>
            <a:ext cx="683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Фотоконкурс «Люблю березу русскую»</a:t>
            </a:r>
          </a:p>
        </p:txBody>
      </p:sp>
    </p:spTree>
    <p:extLst>
      <p:ext uri="{BB962C8B-B14F-4D97-AF65-F5344CB8AC3E}">
        <p14:creationId xmlns:p14="http://schemas.microsoft.com/office/powerpoint/2010/main" val="401485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" y="0"/>
            <a:ext cx="122651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3552" y="896112"/>
            <a:ext cx="5340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Праздник «Русская  березка»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 t="8809" r="7895" b="-632"/>
          <a:stretch/>
        </p:blipFill>
        <p:spPr>
          <a:xfrm>
            <a:off x="795528" y="1734145"/>
            <a:ext cx="3099816" cy="227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7" r="1166"/>
          <a:stretch/>
        </p:blipFill>
        <p:spPr>
          <a:xfrm>
            <a:off x="4138084" y="3429000"/>
            <a:ext cx="3497295" cy="2263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166" y="1789010"/>
            <a:ext cx="2855263" cy="38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76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" y="0"/>
            <a:ext cx="122651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0088" y="1179576"/>
            <a:ext cx="562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Акция «Эколята»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09" y="2187428"/>
            <a:ext cx="2649444" cy="35195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646" y="2231136"/>
            <a:ext cx="2692924" cy="35773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21" y="2396611"/>
            <a:ext cx="3909216" cy="29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8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" y="0"/>
            <a:ext cx="122651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4544" y="1088136"/>
            <a:ext cx="9509760" cy="540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представления о русской березке,о красоте окружающего мира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1.Обогатить представления детей о берёзе, как о живом существе (строение, условия роста).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Познакомить детей с тем, как издавна русские люди проявляли интерес к русской берёзке, сочиняли о ней стихи, песни, водили хороводы, отмечали праздник «Русской берёзки».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Воспитывать любовь к русской природе и бережное отношение к ней (правила поведения в природе – эмоционально откликаться, переживать радость, восхищение от общения с берёзкой, не причинять ей вред).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1725"/>
              </a:lnSpc>
              <a:spcAft>
                <a:spcPts val="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589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" y="0"/>
            <a:ext cx="1226515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9000"/>
                    </a14:imgEffect>
                    <a14:imgEffect>
                      <a14:brightnessContrast bright="2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3" r="1192" b="7626"/>
          <a:stretch/>
        </p:blipFill>
        <p:spPr>
          <a:xfrm rot="16200000">
            <a:off x="3934477" y="2727434"/>
            <a:ext cx="2761489" cy="3524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3000"/>
                    </a14:imgEffect>
                    <a14:imgEffect>
                      <a14:brightnessContrast bright="27000" contras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" t="4811" r="-1260" b="21370"/>
          <a:stretch/>
        </p:blipFill>
        <p:spPr>
          <a:xfrm rot="16200000">
            <a:off x="704669" y="2340284"/>
            <a:ext cx="2606039" cy="2534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65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65533" y="1931076"/>
            <a:ext cx="2523661" cy="3352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52952" y="1432560"/>
            <a:ext cx="6080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Альбом для рассматривания </a:t>
            </a:r>
          </a:p>
          <a:p>
            <a:r>
              <a:rPr lang="ru-RU" sz="2800" dirty="0"/>
              <a:t>« Береза-символ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250838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" y="0"/>
            <a:ext cx="1226515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7" y="1941910"/>
            <a:ext cx="2566039" cy="1931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8240" y="1127760"/>
            <a:ext cx="688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НОД «На нашем участке береза растет...»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236" y="1364142"/>
            <a:ext cx="2659380" cy="3545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275" y="2369810"/>
            <a:ext cx="2827020" cy="3769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37" y="2468879"/>
            <a:ext cx="2173538" cy="289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6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" y="0"/>
            <a:ext cx="1226515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63" y="2287651"/>
            <a:ext cx="3899638" cy="29353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" r="33678" b="27915"/>
          <a:stretch/>
        </p:blipFill>
        <p:spPr>
          <a:xfrm rot="16200000">
            <a:off x="7005318" y="2340102"/>
            <a:ext cx="2798253" cy="2686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840" y="1402080"/>
            <a:ext cx="683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Выставка книг «Эта удивительная береза»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84880" y="1209040"/>
            <a:ext cx="403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Разучивание стихотворения «Береза»И.Токмакова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654" y="2297155"/>
            <a:ext cx="3754122" cy="281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" y="169491"/>
            <a:ext cx="1226515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0320" y="975360"/>
            <a:ext cx="757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Изобразительная деятельность:аппликация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62" y="1908862"/>
            <a:ext cx="3464560" cy="26078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27" y="3204429"/>
            <a:ext cx="2021561" cy="26854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67919" y="1535433"/>
            <a:ext cx="2772883" cy="36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7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515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3760" y="163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0080" y="1330960"/>
            <a:ext cx="848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Изобразительная деятельность:рисование ,лепка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47279" y="1525785"/>
            <a:ext cx="2498251" cy="33187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8" r="20" b="11948"/>
          <a:stretch/>
        </p:blipFill>
        <p:spPr>
          <a:xfrm>
            <a:off x="4635324" y="4218955"/>
            <a:ext cx="3301725" cy="18918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" t="13038" b="17629"/>
          <a:stretch/>
        </p:blipFill>
        <p:spPr>
          <a:xfrm rot="10800000">
            <a:off x="2718347" y="1817638"/>
            <a:ext cx="3121315" cy="22199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11" y="3171969"/>
            <a:ext cx="2271522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1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" y="0"/>
            <a:ext cx="122651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4880" y="1178560"/>
            <a:ext cx="5245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НОД «Береза-символ России»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273" y="1178560"/>
            <a:ext cx="3743790" cy="4973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3" t="37600" r="-539"/>
          <a:stretch/>
        </p:blipFill>
        <p:spPr>
          <a:xfrm>
            <a:off x="1252728" y="1800259"/>
            <a:ext cx="2916936" cy="434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7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" y="0"/>
            <a:ext cx="12265152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90" y="2351241"/>
            <a:ext cx="4195670" cy="3158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" y="2353819"/>
            <a:ext cx="4046728" cy="30350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8560" y="1229360"/>
            <a:ext cx="457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Выставка «Русская береза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0099646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206</Words>
  <Application>Microsoft Office PowerPoint</Application>
  <PresentationFormat>Широкоэкранный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15</cp:revision>
  <dcterms:created xsi:type="dcterms:W3CDTF">2023-05-24T04:34:43Z</dcterms:created>
  <dcterms:modified xsi:type="dcterms:W3CDTF">2023-08-09T15:24:53Z</dcterms:modified>
</cp:coreProperties>
</file>