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9" r:id="rId1"/>
  </p:sldMasterIdLst>
  <p:notesMasterIdLst>
    <p:notesMasterId r:id="rId7"/>
  </p:notesMasterIdLst>
  <p:sldIdLst>
    <p:sldId id="505" r:id="rId2"/>
    <p:sldId id="502" r:id="rId3"/>
    <p:sldId id="506" r:id="rId4"/>
    <p:sldId id="501" r:id="rId5"/>
    <p:sldId id="4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CC"/>
    <a:srgbClr val="663300"/>
    <a:srgbClr val="FAA100"/>
    <a:srgbClr val="0033CC"/>
    <a:srgbClr val="E2FFC5"/>
    <a:srgbClr val="DCE8F0"/>
    <a:srgbClr val="C7DAE7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9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4E4211-416E-4E78-8A66-E3F93E225B4F}" type="datetimeFigureOut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6FC63F-07E6-44B9-BD15-2A6E986BE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83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kern="1200" dirty="0" smtClean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FC63F-07E6-44B9-BD15-2A6E986BEE1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A589E89-C2CE-40E1-B064-91F2B3B6E0AB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BC6B9D-B5B1-45FF-99F1-E2FDCFF33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1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FBEA3E-D8C2-41FF-9CA5-DACEEBA57F66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F4F776-4AD2-4729-AA17-408BF41CF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6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912C04A-3C20-4190-AFF4-7938014DD104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1456B75-A216-44F6-ABB5-3D76A5A2F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1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FCF0-15E6-46F7-ACB0-E911DED2EA68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E16B-E2B3-4FD9-96F4-DD8129C5A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619CFC9-E190-4833-A8EE-2297D09636D7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823370-EB84-4BA8-B0F4-4640EE70C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A330649-7E4C-488D-937A-08CA59D53A05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328828A-BB5C-4E6C-91A6-E7D81A442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CC241DB-31FD-4AD7-BBA1-D3B7BE97B425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4B1A1C7-95D7-4963-BDB2-0DF0602F0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9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F605191-A7E2-471E-BE1B-3A7D384ED954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6E4C6BD-3E0F-4A02-8FAE-90E4EC90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1AE9206-55AB-48F9-98EE-5FC1184463AF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B2CCC48-2285-424E-BF88-7109C67BF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DC75113-E7B5-4CEB-AE13-8A9BA6E9AFEA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3CA6C26-EA07-4569-92CC-7BD88552C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70FEA23-D25F-48BD-9EF6-32F0EBDAAA84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57EB65D-607C-44FC-8CB6-3E0095D77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3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4B78FE0-CD5F-49E5-A3A5-A4BE09945D4C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330B8A6-5486-4958-877B-2C0E7AA7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73E87"/>
                </a:solidFill>
                <a:latin typeface="Candar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0513431-78B6-40F9-B871-DEC8C7C46F1C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73E87"/>
                </a:solidFill>
                <a:latin typeface="Candara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73E87"/>
                </a:solidFill>
                <a:latin typeface="Candar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61B65D-3D64-4C7A-BF71-9DF71ED77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61" r:id="rId2"/>
    <p:sldLayoutId id="2147484562" r:id="rId3"/>
    <p:sldLayoutId id="2147484563" r:id="rId4"/>
    <p:sldLayoutId id="2147484564" r:id="rId5"/>
    <p:sldLayoutId id="2147484565" r:id="rId6"/>
    <p:sldLayoutId id="2147484566" r:id="rId7"/>
    <p:sldLayoutId id="2147484567" r:id="rId8"/>
    <p:sldLayoutId id="2147484568" r:id="rId9"/>
    <p:sldLayoutId id="2147484569" r:id="rId10"/>
    <p:sldLayoutId id="2147484570" r:id="rId11"/>
    <p:sldLayoutId id="214748455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Arial" charset="0"/>
          <a:cs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Arial" charset="0"/>
          <a:cs typeface="Arial" charset="0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vision.kz/post/500841" TargetMode="External"/><Relationship Id="rId2" Type="http://schemas.openxmlformats.org/officeDocument/2006/relationships/hyperlink" Target="https://goo.gl/9ysNQ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rita_pierson_every_kid_needs_a_champ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5MhC_fhq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8;&#1076;&#1077;&#1072;&#1083;&#1100;&#1085;&#1086;&#1077;%20&#1074;&#1099;&#1089;&#1090;&#1091;&#1087;&#1083;&#1077;&#1085;&#1080;&#1077;%20&#1085;&#1072;%20TED%20Will%20Stephen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4488"/>
            <a:ext cx="8929718" cy="4857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	TED (</a:t>
            </a:r>
            <a:r>
              <a:rPr lang="ru-RU" dirty="0" err="1" smtClean="0"/>
              <a:t>Technology</a:t>
            </a:r>
            <a:r>
              <a:rPr lang="ru-RU" dirty="0" smtClean="0"/>
              <a:t> </a:t>
            </a:r>
            <a:r>
              <a:rPr lang="ru-RU" dirty="0" err="1" smtClean="0"/>
              <a:t>Entertainment</a:t>
            </a:r>
            <a:r>
              <a:rPr lang="ru-RU" dirty="0" smtClean="0"/>
              <a:t> </a:t>
            </a:r>
            <a:r>
              <a:rPr lang="ru-RU" dirty="0" err="1" smtClean="0"/>
              <a:t>Design</a:t>
            </a:r>
            <a:r>
              <a:rPr lang="ru-RU" dirty="0" smtClean="0"/>
              <a:t>) – частный некоммерческий фонд, известный своими ежегодными конференциями, которые проводятся с 1984 года. Миссия конференции состоит в распространении уникальных идей . 	Темы лекций разнообразны: наука, искусство, дизайн, политика, культура, бизнес, глобальные проблемы, технологии и развлечения. В списке  выступающих были  бывший президент США Билл Клинтон, нобелевские лауреаты Джеймс Уотсон, </a:t>
            </a:r>
            <a:r>
              <a:rPr lang="ru-RU" dirty="0" err="1" smtClean="0"/>
              <a:t>МюррейГелл-Манн</a:t>
            </a:r>
            <a:r>
              <a:rPr lang="ru-RU" dirty="0" smtClean="0"/>
              <a:t>, основатель </a:t>
            </a:r>
            <a:r>
              <a:rPr lang="ru-RU" dirty="0" err="1" smtClean="0"/>
              <a:t>Википедии</a:t>
            </a:r>
            <a:r>
              <a:rPr lang="ru-RU" dirty="0" smtClean="0"/>
              <a:t> Джимми </a:t>
            </a:r>
            <a:r>
              <a:rPr lang="ru-RU" dirty="0" err="1" smtClean="0"/>
              <a:t>Уэйлс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Источник:      </a:t>
            </a:r>
            <a:r>
              <a:rPr lang="ru-RU" b="1" u="sng" dirty="0" smtClean="0">
                <a:hlinkClick r:id="rId2"/>
              </a:rPr>
              <a:t>https://goo.gl/9ysNQA</a:t>
            </a:r>
            <a:r>
              <a:rPr lang="ru-RU" b="1" dirty="0" smtClean="0"/>
              <a:t>                                              </a:t>
            </a:r>
          </a:p>
          <a:p>
            <a:pPr>
              <a:buNone/>
            </a:pPr>
            <a:r>
              <a:rPr lang="ru-RU" b="1" dirty="0" smtClean="0"/>
              <a:t>   9 секретов: </a:t>
            </a:r>
            <a:r>
              <a:rPr lang="en-US" b="1" dirty="0" smtClean="0">
                <a:hlinkClick r:id="rId3"/>
              </a:rPr>
              <a:t>http://yvision.kz/post/500841</a:t>
            </a:r>
            <a:r>
              <a:rPr lang="ru-RU" b="1" dirty="0" smtClean="0"/>
              <a:t>     </a:t>
            </a:r>
          </a:p>
          <a:p>
            <a:pPr algn="ctr"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04881"/>
          </a:xfrm>
        </p:spPr>
        <p:txBody>
          <a:bodyPr/>
          <a:lstStyle/>
          <a:p>
            <a:r>
              <a:rPr lang="ru-RU" sz="3600" b="1" dirty="0" smtClean="0"/>
              <a:t>«Публичное выступление: </a:t>
            </a:r>
            <a:br>
              <a:rPr lang="ru-RU" sz="3600" b="1" dirty="0" smtClean="0"/>
            </a:br>
            <a:r>
              <a:rPr lang="ru-RU" sz="3600" b="1" dirty="0" smtClean="0"/>
              <a:t>презентация в стиле </a:t>
            </a:r>
            <a:r>
              <a:rPr lang="en-US" sz="3600" b="1" dirty="0" smtClean="0"/>
              <a:t>TED</a:t>
            </a:r>
            <a:r>
              <a:rPr lang="ru-RU" sz="3600" b="1" dirty="0" smtClean="0"/>
              <a:t>»</a:t>
            </a:r>
            <a:br>
              <a:rPr lang="ru-RU" sz="3600" b="1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   эмоционально выстроенная публичная презентация уникальной и значимой для выступающего идеи, способной повлиять на мировоззрение слушателей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47757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3600" b="1" dirty="0" smtClean="0"/>
              <a:t>TED</a:t>
            </a:r>
            <a:r>
              <a:rPr lang="ru-RU" sz="3600" b="1" dirty="0" smtClean="0"/>
              <a:t>-выступление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Только страсть может поднять душу на свершение великих дел.</a:t>
            </a:r>
          </a:p>
          <a:p>
            <a:pPr>
              <a:buNone/>
            </a:pPr>
            <a:r>
              <a:rPr lang="ru-RU" b="1" dirty="0" smtClean="0"/>
              <a:t>2. Расскажите личную историю, и вы прикоснетесь к человеческим сердцам и умам.</a:t>
            </a:r>
          </a:p>
          <a:p>
            <a:pPr>
              <a:buNone/>
            </a:pPr>
            <a:r>
              <a:rPr lang="ru-RU" b="1" dirty="0" smtClean="0"/>
              <a:t>3. Практика, практика и еще раз практика!</a:t>
            </a:r>
          </a:p>
          <a:p>
            <a:pPr>
              <a:buNone/>
            </a:pPr>
            <a:r>
              <a:rPr lang="ru-RU" b="1" dirty="0" smtClean="0"/>
              <a:t>4. Научи меня чему-нибудь новому.</a:t>
            </a:r>
          </a:p>
          <a:p>
            <a:pPr>
              <a:buNone/>
            </a:pPr>
            <a:r>
              <a:rPr lang="ru-RU" b="1" dirty="0" smtClean="0"/>
              <a:t>5. Шокируйте!</a:t>
            </a:r>
          </a:p>
          <a:p>
            <a:pPr>
              <a:buNone/>
            </a:pPr>
            <a:r>
              <a:rPr lang="ru-RU" b="1" dirty="0" smtClean="0"/>
              <a:t>6. От улыбки станет всем светлей…</a:t>
            </a:r>
          </a:p>
          <a:p>
            <a:pPr>
              <a:buNone/>
            </a:pPr>
            <a:r>
              <a:rPr lang="ru-RU" b="1" dirty="0" smtClean="0"/>
              <a:t>7. Чем проще, тем лучше.</a:t>
            </a:r>
          </a:p>
          <a:p>
            <a:pPr>
              <a:buNone/>
            </a:pPr>
            <a:r>
              <a:rPr lang="ru-RU" b="1" dirty="0" smtClean="0"/>
              <a:t>8. Люди забудут то, что вы говорили, люди забудут то, что вы сделали, но никогда не забудут то, что вы заставили их почувствовать. </a:t>
            </a:r>
          </a:p>
          <a:p>
            <a:pPr>
              <a:buNone/>
            </a:pPr>
            <a:r>
              <a:rPr lang="ru-RU" b="1" dirty="0" smtClean="0"/>
              <a:t>9. Оставайтесь собой.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8138"/>
            <a:ext cx="8643998" cy="947722"/>
          </a:xfrm>
        </p:spPr>
        <p:txBody>
          <a:bodyPr/>
          <a:lstStyle/>
          <a:p>
            <a:pPr algn="just"/>
            <a:r>
              <a:rPr lang="ru-RU" sz="3600" b="1" dirty="0" smtClean="0"/>
              <a:t>9 секретов успешных TED – выступлений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idx="1"/>
          </p:nvPr>
        </p:nvSpPr>
        <p:spPr>
          <a:xfrm>
            <a:off x="871538" y="1714488"/>
            <a:ext cx="7408862" cy="44116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15 TED выступлений, которые изменят вашу жизнь</a:t>
            </a:r>
          </a:p>
          <a:p>
            <a:pPr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en-US" sz="3600" dirty="0" smtClean="0">
                <a:hlinkClick r:id="rId2"/>
              </a:rPr>
              <a:t>http://www.ted.com/talks/rita_pierson_every_kid_needs_a_champion.html</a:t>
            </a:r>
            <a:endParaRPr lang="ru-RU" sz="3600" dirty="0" smtClean="0"/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endParaRPr lang="ru-RU" sz="36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Успехов в </a:t>
            </a:r>
            <a:r>
              <a:rPr lang="en-US" sz="3600" b="1" dirty="0" smtClean="0"/>
              <a:t>TED</a:t>
            </a:r>
            <a:r>
              <a:rPr lang="ru-RU" sz="3600" b="1" dirty="0" smtClean="0"/>
              <a:t>-выступлении!</a:t>
            </a:r>
            <a:br>
              <a:rPr lang="ru-RU" sz="3600" b="1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454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3929066"/>
            <a:ext cx="8286808" cy="2197097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www.youtube.com/watch?v=r5MhC_fhqEg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4286280"/>
          </a:xfrm>
        </p:spPr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  <a:hlinkClick r:id="rId4" action="ppaction://hlinkfile"/>
              </a:rPr>
              <a:t>TED</a:t>
            </a:r>
            <a:r>
              <a:rPr lang="ru-RU" sz="3600" b="1" u="sng" dirty="0" smtClean="0">
                <a:solidFill>
                  <a:schemeClr val="tx1"/>
                </a:solidFill>
                <a:hlinkClick r:id="rId4" action="ppaction://hlinkfile"/>
              </a:rPr>
              <a:t>- выступление</a:t>
            </a:r>
            <a:br>
              <a:rPr lang="ru-RU" sz="3600" b="1" u="sng" dirty="0" smtClean="0">
                <a:solidFill>
                  <a:schemeClr val="tx1"/>
                </a:solidFill>
                <a:hlinkClick r:id="rId4" action="ppaction://hlinkfile"/>
              </a:rPr>
            </a:br>
            <a:r>
              <a:rPr lang="ru-RU" sz="3600" b="1" u="sng" dirty="0" smtClean="0">
                <a:solidFill>
                  <a:schemeClr val="tx1"/>
                </a:solidFill>
                <a:hlinkClick r:id="rId4" action="ppaction://hlinkfile"/>
              </a:rPr>
              <a:t> </a:t>
            </a:r>
            <a:r>
              <a:rPr lang="ru-RU" sz="3600" b="1" u="sng" dirty="0" smtClean="0">
                <a:solidFill>
                  <a:schemeClr val="tx1"/>
                </a:solidFill>
              </a:rPr>
              <a:t/>
            </a:r>
            <a:br>
              <a:rPr lang="ru-RU" sz="3600" b="1" u="sng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6221</TotalTime>
  <Words>97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1_Волна</vt:lpstr>
      <vt:lpstr>«Публичное выступление:  презентация в стиле TED» </vt:lpstr>
      <vt:lpstr> TED-выступление    </vt:lpstr>
      <vt:lpstr>9 секретов успешных TED – выступлений  </vt:lpstr>
      <vt:lpstr>Успехов в TED-выступлении! </vt:lpstr>
      <vt:lpstr>TED- выступление   </vt:lpstr>
    </vt:vector>
  </TitlesOfParts>
  <Company>ПФ ГУ-ВШЭ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rattta</dc:creator>
  <cp:lastModifiedBy>User</cp:lastModifiedBy>
  <cp:revision>949</cp:revision>
  <dcterms:created xsi:type="dcterms:W3CDTF">2010-10-08T12:02:17Z</dcterms:created>
  <dcterms:modified xsi:type="dcterms:W3CDTF">2018-12-10T03:58:04Z</dcterms:modified>
</cp:coreProperties>
</file>