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2" r:id="rId4"/>
    <p:sldId id="261" r:id="rId5"/>
    <p:sldId id="257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E62B-5728-4EF4-9BB5-412D241C8D25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02DC-665C-4AFB-A512-7C97437BC5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029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E62B-5728-4EF4-9BB5-412D241C8D25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02DC-665C-4AFB-A512-7C97437BC5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93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E62B-5728-4EF4-9BB5-412D241C8D25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02DC-665C-4AFB-A512-7C97437BC5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323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E62B-5728-4EF4-9BB5-412D241C8D25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02DC-665C-4AFB-A512-7C97437BC5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936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E62B-5728-4EF4-9BB5-412D241C8D25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02DC-665C-4AFB-A512-7C97437BC5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536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E62B-5728-4EF4-9BB5-412D241C8D25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02DC-665C-4AFB-A512-7C97437BC5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397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E62B-5728-4EF4-9BB5-412D241C8D25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02DC-665C-4AFB-A512-7C97437BC5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222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E62B-5728-4EF4-9BB5-412D241C8D25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02DC-665C-4AFB-A512-7C97437BC5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141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E62B-5728-4EF4-9BB5-412D241C8D25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02DC-665C-4AFB-A512-7C97437BC5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146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E62B-5728-4EF4-9BB5-412D241C8D25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02DC-665C-4AFB-A512-7C97437BC5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034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E62B-5728-4EF4-9BB5-412D241C8D25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02DC-665C-4AFB-A512-7C97437BC5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725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0E62B-5728-4EF4-9BB5-412D241C8D25}" type="datetimeFigureOut">
              <a:rPr lang="ru-RU" smtClean="0"/>
              <a:t>21.06.2016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D02DC-665C-4AFB-A512-7C97437BC5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443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8166" y="1122362"/>
            <a:ext cx="9159834" cy="3212131"/>
          </a:xfrm>
        </p:spPr>
        <p:txBody>
          <a:bodyPr/>
          <a:lstStyle/>
          <a:p>
            <a:r>
              <a:rPr lang="ru-RU" dirty="0"/>
              <a:t>Подходы к освоению ФГОС СОО в Пермском крае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26919" y="4441372"/>
            <a:ext cx="9171709" cy="1635826"/>
          </a:xfrm>
        </p:spPr>
        <p:txBody>
          <a:bodyPr/>
          <a:lstStyle/>
          <a:p>
            <a:pPr algn="r"/>
            <a:r>
              <a:rPr lang="ru-RU" b="1" dirty="0"/>
              <a:t>Ольга Николаевна Новикова</a:t>
            </a:r>
            <a:r>
              <a:rPr lang="ru-RU" dirty="0"/>
              <a:t>, начальник отдела развития образовательных систем ГБУ ДПО «Институт развития образования пермского края», доцент, </a:t>
            </a:r>
            <a:r>
              <a:rPr lang="ru-RU" dirty="0" err="1"/>
              <a:t>к.филос.н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450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11353800" cy="854438"/>
          </a:xfrm>
        </p:spPr>
        <p:txBody>
          <a:bodyPr>
            <a:normAutofit/>
          </a:bodyPr>
          <a:lstStyle/>
          <a:p>
            <a:r>
              <a:rPr lang="ru-RU" dirty="0" smtClean="0"/>
              <a:t>Содержание </a:t>
            </a:r>
            <a:r>
              <a:rPr lang="ru-RU" dirty="0" err="1" smtClean="0"/>
              <a:t>апробационной</a:t>
            </a:r>
            <a:r>
              <a:rPr lang="ru-RU" dirty="0" smtClean="0"/>
              <a:t> </a:t>
            </a:r>
            <a:r>
              <a:rPr lang="ru-RU" dirty="0" smtClean="0"/>
              <a:t>деятельности: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54439"/>
            <a:ext cx="12192000" cy="62059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1 направление </a:t>
            </a:r>
            <a:r>
              <a:rPr lang="ru-RU" sz="3600" dirty="0"/>
              <a:t>«Проектирование образовательных результатов профильных направлений обучения в 10-11-х классах»</a:t>
            </a:r>
          </a:p>
          <a:p>
            <a:pPr marL="0" indent="0">
              <a:buNone/>
            </a:pPr>
            <a:r>
              <a:rPr lang="ru-RU" sz="3600" dirty="0" smtClean="0"/>
              <a:t>2 направление «Профильное </a:t>
            </a:r>
            <a:r>
              <a:rPr lang="ru-RU" sz="3600" dirty="0"/>
              <a:t>и профессиональное самоопределение учащихся 8–11-х классов» 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dirty="0" smtClean="0"/>
              <a:t>Обоснование:</a:t>
            </a:r>
          </a:p>
          <a:p>
            <a:r>
              <a:rPr lang="ru-RU" sz="3600" dirty="0" smtClean="0"/>
              <a:t>Имеющийся </a:t>
            </a:r>
            <a:r>
              <a:rPr lang="ru-RU" sz="3600" dirty="0" smtClean="0"/>
              <a:t>опыт</a:t>
            </a:r>
          </a:p>
          <a:p>
            <a:r>
              <a:rPr lang="ru-RU" sz="3600" dirty="0" smtClean="0"/>
              <a:t>Актуальность </a:t>
            </a:r>
            <a:r>
              <a:rPr lang="ru-RU" sz="3600" dirty="0" smtClean="0"/>
              <a:t>направлений: мотивация подростков на обучение и поддержка мотивации на основе индивидуализации образования</a:t>
            </a:r>
            <a:endParaRPr lang="ru-RU" sz="3600" dirty="0" smtClean="0"/>
          </a:p>
          <a:p>
            <a:r>
              <a:rPr lang="ru-RU" sz="3600" dirty="0" smtClean="0"/>
              <a:t>Взаимосвязь направлений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29710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6942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Профильное направление как система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69430"/>
            <a:ext cx="12191999" cy="59885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1. Профиль как подготовка к поступлению</a:t>
            </a:r>
          </a:p>
          <a:p>
            <a:pPr marL="0" indent="0">
              <a:buNone/>
            </a:pPr>
            <a:r>
              <a:rPr lang="ru-RU" sz="3600" dirty="0" smtClean="0"/>
              <a:t>2. Профиль как часть профессиональной ориентации</a:t>
            </a:r>
          </a:p>
          <a:p>
            <a:pPr marL="0" indent="0">
              <a:buNone/>
            </a:pPr>
            <a:r>
              <a:rPr lang="ru-RU" sz="3600" dirty="0" smtClean="0"/>
              <a:t>3. Профиль как часть личностного самоопределения</a:t>
            </a:r>
          </a:p>
          <a:p>
            <a:pPr marL="0" indent="0">
              <a:buNone/>
            </a:pPr>
            <a:r>
              <a:rPr lang="ru-RU" sz="3600" dirty="0" smtClean="0"/>
              <a:t>Цель профиля: </a:t>
            </a:r>
          </a:p>
          <a:p>
            <a:pPr marL="0" indent="0">
              <a:buNone/>
            </a:pPr>
            <a:r>
              <a:rPr lang="ru-RU" sz="3600" dirty="0" smtClean="0"/>
              <a:t>формирование предметных, </a:t>
            </a:r>
            <a:r>
              <a:rPr lang="ru-RU" sz="3600" dirty="0" err="1" smtClean="0"/>
              <a:t>метапредметных</a:t>
            </a:r>
            <a:r>
              <a:rPr lang="ru-RU" sz="3600" dirty="0" smtClean="0"/>
              <a:t> и личностных результатов в выбранном профильном, профессиональном направлении в рамках учебных предметов, курсов </a:t>
            </a:r>
            <a:r>
              <a:rPr lang="ru-RU" dirty="0" smtClean="0"/>
              <a:t>вариативной </a:t>
            </a:r>
            <a:r>
              <a:rPr lang="ru-RU" sz="3600" dirty="0" smtClean="0"/>
              <a:t>части учебного плана и внеурочной деятельности.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68127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84419"/>
          </a:xfrm>
        </p:spPr>
        <p:txBody>
          <a:bodyPr/>
          <a:lstStyle/>
          <a:p>
            <a:r>
              <a:rPr lang="ru-RU" dirty="0" smtClean="0"/>
              <a:t>Методология </a:t>
            </a:r>
            <a:r>
              <a:rPr lang="ru-RU" dirty="0" err="1" smtClean="0"/>
              <a:t>апробационной</a:t>
            </a:r>
            <a:r>
              <a:rPr lang="ru-RU" dirty="0" smtClean="0"/>
              <a:t>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84420"/>
            <a:ext cx="12192000" cy="59735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Рационализация </a:t>
            </a:r>
            <a:r>
              <a:rPr lang="ru-RU" sz="3600" dirty="0" smtClean="0"/>
              <a:t>реализуемой и планируемой образовательной </a:t>
            </a:r>
            <a:r>
              <a:rPr lang="ru-RU" sz="3600" dirty="0" smtClean="0"/>
              <a:t>деятельности: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 smtClean="0"/>
              <a:t>Анализ существующей деятельности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 smtClean="0"/>
              <a:t>Проектирование образовательных результатов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600" dirty="0" smtClean="0"/>
              <a:t>Проектирование образовательных (учебных) программ </a:t>
            </a:r>
            <a:r>
              <a:rPr lang="ru-RU" sz="3600" dirty="0" smtClean="0"/>
              <a:t>и механизмов их реализации исходя </a:t>
            </a:r>
            <a:r>
              <a:rPr lang="ru-RU" sz="3600" dirty="0" smtClean="0"/>
              <a:t>из образовательных результатов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2177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4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Апробационная</a:t>
            </a:r>
            <a:r>
              <a:rPr lang="ru-RU" dirty="0" smtClean="0"/>
              <a:t> деятельность по направлению «Профильные результаты»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914401"/>
            <a:ext cx="12192000" cy="5943599"/>
          </a:xfrm>
        </p:spPr>
        <p:txBody>
          <a:bodyPr>
            <a:normAutofit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 smtClean="0"/>
              <a:t>Выделение образовательных результатов профилей обучения и способов их достижения, их фиксация на уровне разделов ООП школы, внутри рабочих программ по предметам, курсам.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 smtClean="0"/>
              <a:t>Установление </a:t>
            </a:r>
            <a:r>
              <a:rPr lang="ru-RU" dirty="0" err="1" smtClean="0"/>
              <a:t>межпредметных</a:t>
            </a:r>
            <a:r>
              <a:rPr lang="ru-RU" dirty="0" smtClean="0"/>
              <a:t> связей на основе профиля обучения.</a:t>
            </a:r>
          </a:p>
          <a:p>
            <a:pPr marL="514350" indent="-514350">
              <a:buAutoNum type="arabicPeriod"/>
            </a:pPr>
            <a:r>
              <a:rPr lang="ru-RU" dirty="0" smtClean="0"/>
              <a:t>Совершенствование объективированной системы оценивания: разработка контрольных мероприятий и критериев их оценивания в рабочих программах по предметам, курсам.</a:t>
            </a:r>
          </a:p>
          <a:p>
            <a:pPr marL="514350" indent="-514350">
              <a:buAutoNum type="arabicPeriod"/>
            </a:pPr>
            <a:r>
              <a:rPr lang="ru-RU" dirty="0" smtClean="0"/>
              <a:t>Разработка (модернизация, адаптация) программ курсов вариативного компонента учебного плана, обеспечивающих достижение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результатов в рамках профильных направлений обучения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 smtClean="0"/>
              <a:t>Разработка (модернизация, адаптация) программ курсов внеурочной деятельности, обеспечивающих достижение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и личностных результатов в рамках профильных направлений обучения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746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270</Words>
  <Application>Microsoft Office PowerPoint</Application>
  <PresentationFormat>Широкоэкранный</PresentationFormat>
  <Paragraphs>26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Подходы к освоению ФГОС СОО в Пермском крае</vt:lpstr>
      <vt:lpstr>Содержание апробационной деятельности:</vt:lpstr>
      <vt:lpstr>Профильное направление как система образования</vt:lpstr>
      <vt:lpstr>Методология апробационной деятельности</vt:lpstr>
      <vt:lpstr>Апробационная деятельность по направлению «Профильные результаты»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Профильные результаты</dc:title>
  <dc:creator>Новикова Ольга Николаевна</dc:creator>
  <cp:lastModifiedBy>Новикова Ольга Николаевна</cp:lastModifiedBy>
  <cp:revision>9</cp:revision>
  <dcterms:created xsi:type="dcterms:W3CDTF">2016-06-20T14:56:45Z</dcterms:created>
  <dcterms:modified xsi:type="dcterms:W3CDTF">2016-06-21T04:43:31Z</dcterms:modified>
</cp:coreProperties>
</file>