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4" r:id="rId7"/>
    <p:sldId id="263" r:id="rId8"/>
    <p:sldId id="26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588" autoAdjust="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FEBC5-DEC8-4B0A-8B98-D3DBEFFF443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97C14-212B-4BF0-9336-7204B2998C49}">
      <dgm:prSet phldrT="[Текст]"/>
      <dgm:spPr/>
      <dgm:t>
        <a:bodyPr/>
        <a:lstStyle/>
        <a:p>
          <a:r>
            <a:rPr lang="ru-RU" dirty="0" smtClean="0"/>
            <a:t>ФГОС СОО</a:t>
          </a:r>
          <a:br>
            <a:rPr lang="ru-RU" dirty="0" smtClean="0"/>
          </a:br>
          <a:r>
            <a:rPr lang="ru-RU" dirty="0" smtClean="0"/>
            <a:t>Приказ МОН РФ от 06.10.09 г. № 413 «Об утверждении и введении в действие федерального государственного образовательного стандарта среднего общего образования»</a:t>
          </a:r>
          <a:endParaRPr lang="ru-RU" dirty="0"/>
        </a:p>
      </dgm:t>
    </dgm:pt>
    <dgm:pt modelId="{699B1F25-9964-4159-99C6-34AAB202DDC5}" type="parTrans" cxnId="{0EF7BE4B-8A56-4567-ADBE-1B4C6042DC22}">
      <dgm:prSet/>
      <dgm:spPr/>
      <dgm:t>
        <a:bodyPr/>
        <a:lstStyle/>
        <a:p>
          <a:endParaRPr lang="ru-RU"/>
        </a:p>
      </dgm:t>
    </dgm:pt>
    <dgm:pt modelId="{212FC167-FF14-4B50-A6C2-3B802153125D}" type="sibTrans" cxnId="{0EF7BE4B-8A56-4567-ADBE-1B4C6042DC22}">
      <dgm:prSet/>
      <dgm:spPr/>
      <dgm:t>
        <a:bodyPr/>
        <a:lstStyle/>
        <a:p>
          <a:endParaRPr lang="ru-RU"/>
        </a:p>
      </dgm:t>
    </dgm:pt>
    <dgm:pt modelId="{B929E742-1289-4548-B280-6FAAEC41CADA}">
      <dgm:prSet phldrT="[Текст]" custT="1"/>
      <dgm:spPr/>
      <dgm:t>
        <a:bodyPr/>
        <a:lstStyle/>
        <a:p>
          <a:r>
            <a:rPr lang="ru-RU" sz="2000" dirty="0" smtClean="0"/>
            <a:t>Закон Пермского Края </a:t>
          </a:r>
          <a:br>
            <a:rPr lang="ru-RU" sz="2000" dirty="0" smtClean="0"/>
          </a:br>
          <a:r>
            <a:rPr lang="ru-RU" sz="2000" dirty="0" smtClean="0"/>
            <a:t>от 12.0314 г. N 308-ПК</a:t>
          </a:r>
          <a:br>
            <a:rPr lang="ru-RU" sz="2000" dirty="0" smtClean="0"/>
          </a:br>
          <a:r>
            <a:rPr lang="ru-RU" sz="2000" dirty="0" smtClean="0"/>
            <a:t>«Об образовании в пермском крае» </a:t>
          </a:r>
          <a:endParaRPr lang="ru-RU" sz="2000" dirty="0"/>
        </a:p>
      </dgm:t>
    </dgm:pt>
    <dgm:pt modelId="{A8767ADA-AEA7-465F-8D7E-20C3E01CF1E2}" type="parTrans" cxnId="{EB8F4996-2884-4479-8A7E-E9E13B8245EA}">
      <dgm:prSet/>
      <dgm:spPr/>
      <dgm:t>
        <a:bodyPr/>
        <a:lstStyle/>
        <a:p>
          <a:endParaRPr lang="ru-RU"/>
        </a:p>
      </dgm:t>
    </dgm:pt>
    <dgm:pt modelId="{B9BAA8B3-60C2-4CAB-BB53-9348AEDBD715}" type="sibTrans" cxnId="{EB8F4996-2884-4479-8A7E-E9E13B8245EA}">
      <dgm:prSet/>
      <dgm:spPr/>
      <dgm:t>
        <a:bodyPr/>
        <a:lstStyle/>
        <a:p>
          <a:endParaRPr lang="ru-RU"/>
        </a:p>
      </dgm:t>
    </dgm:pt>
    <dgm:pt modelId="{E2216D7A-FBE9-443B-8FF7-F34A16DD5F9E}">
      <dgm:prSet phldrT="[Текст]"/>
      <dgm:spPr>
        <a:solidFill>
          <a:srgbClr val="F04051"/>
        </a:solidFill>
      </dgm:spPr>
      <dgm:t>
        <a:bodyPr/>
        <a:lstStyle/>
        <a:p>
          <a:r>
            <a:rPr lang="ru-RU" dirty="0" smtClean="0"/>
            <a:t>Концепция сопровождения профессионального самоопределения обучающихся в условиях непрерывного образования</a:t>
          </a:r>
        </a:p>
        <a:p>
          <a:r>
            <a:rPr lang="ru-RU" dirty="0" smtClean="0"/>
            <a:t>ФИРО</a:t>
          </a:r>
          <a:endParaRPr lang="ru-RU" dirty="0"/>
        </a:p>
      </dgm:t>
    </dgm:pt>
    <dgm:pt modelId="{435B9AA3-1D8D-48AB-8360-60D3639883F8}" type="parTrans" cxnId="{EAE2E81C-088D-4F1C-934A-D0B67D4B806C}">
      <dgm:prSet/>
      <dgm:spPr/>
      <dgm:t>
        <a:bodyPr/>
        <a:lstStyle/>
        <a:p>
          <a:endParaRPr lang="ru-RU"/>
        </a:p>
      </dgm:t>
    </dgm:pt>
    <dgm:pt modelId="{6167D741-42B4-419F-BAAF-175DBCE48DC7}" type="sibTrans" cxnId="{EAE2E81C-088D-4F1C-934A-D0B67D4B806C}">
      <dgm:prSet/>
      <dgm:spPr/>
      <dgm:t>
        <a:bodyPr/>
        <a:lstStyle/>
        <a:p>
          <a:endParaRPr lang="ru-RU"/>
        </a:p>
      </dgm:t>
    </dgm:pt>
    <dgm:pt modelId="{D5E3E12D-A0B7-4BD1-85C4-9ABEC6038480}">
      <dgm:prSet phldrT="[Текст]"/>
      <dgm:spPr/>
      <dgm:t>
        <a:bodyPr/>
        <a:lstStyle/>
        <a:p>
          <a:r>
            <a:rPr lang="ru-RU" dirty="0" smtClean="0"/>
            <a:t>Профессиональные стандарты</a:t>
          </a:r>
          <a:endParaRPr lang="ru-RU" dirty="0"/>
        </a:p>
      </dgm:t>
    </dgm:pt>
    <dgm:pt modelId="{F7DCDD2C-1FEA-4D24-B397-168952A4125E}" type="parTrans" cxnId="{A3D3D044-7A39-4D44-A869-E610F94C3748}">
      <dgm:prSet/>
      <dgm:spPr/>
      <dgm:t>
        <a:bodyPr/>
        <a:lstStyle/>
        <a:p>
          <a:endParaRPr lang="ru-RU"/>
        </a:p>
      </dgm:t>
    </dgm:pt>
    <dgm:pt modelId="{AFF1F66B-5774-4FDD-9D71-C4CA3A68FA54}" type="sibTrans" cxnId="{A3D3D044-7A39-4D44-A869-E610F94C3748}">
      <dgm:prSet/>
      <dgm:spPr/>
      <dgm:t>
        <a:bodyPr/>
        <a:lstStyle/>
        <a:p>
          <a:endParaRPr lang="ru-RU"/>
        </a:p>
      </dgm:t>
    </dgm:pt>
    <dgm:pt modelId="{B50E44CA-EBAF-4752-814E-009BFA3689A2}">
      <dgm:prSet phldrT="[Текст]"/>
      <dgm:spPr>
        <a:solidFill>
          <a:srgbClr val="F04051"/>
        </a:solidFill>
      </dgm:spPr>
      <dgm:t>
        <a:bodyPr/>
        <a:lstStyle/>
        <a:p>
          <a:r>
            <a:rPr lang="ru-RU" dirty="0" smtClean="0"/>
            <a:t>Локальные нормативно-правовые акты</a:t>
          </a:r>
          <a:endParaRPr lang="ru-RU" dirty="0"/>
        </a:p>
      </dgm:t>
    </dgm:pt>
    <dgm:pt modelId="{11B42E73-70C6-414A-AEE1-D4700D1F437F}" type="parTrans" cxnId="{5C0EF6C0-9096-454C-9906-06BA0499EF7D}">
      <dgm:prSet/>
      <dgm:spPr/>
      <dgm:t>
        <a:bodyPr/>
        <a:lstStyle/>
        <a:p>
          <a:endParaRPr lang="ru-RU"/>
        </a:p>
      </dgm:t>
    </dgm:pt>
    <dgm:pt modelId="{25CC0334-1AC2-4447-9106-699606CC504E}" type="sibTrans" cxnId="{5C0EF6C0-9096-454C-9906-06BA0499EF7D}">
      <dgm:prSet/>
      <dgm:spPr/>
      <dgm:t>
        <a:bodyPr/>
        <a:lstStyle/>
        <a:p>
          <a:endParaRPr lang="ru-RU"/>
        </a:p>
      </dgm:t>
    </dgm:pt>
    <dgm:pt modelId="{E7584F6A-91A2-401E-8458-409E3072577D}">
      <dgm:prSet phldrT="[Текст]"/>
      <dgm:spPr/>
      <dgm:t>
        <a:bodyPr/>
        <a:lstStyle/>
        <a:p>
          <a:r>
            <a:rPr lang="ru-RU" dirty="0" smtClean="0"/>
            <a:t>273-ФЗ «Об образовании в Российской Федерации» (Ст. 66.3, 75.1)</a:t>
          </a:r>
          <a:endParaRPr lang="ru-RU" dirty="0"/>
        </a:p>
      </dgm:t>
    </dgm:pt>
    <dgm:pt modelId="{1D20F876-DFB3-441D-B242-762BCE3CE392}" type="sibTrans" cxnId="{E758C90C-48E1-4CF3-89B9-266B2F956584}">
      <dgm:prSet/>
      <dgm:spPr/>
      <dgm:t>
        <a:bodyPr/>
        <a:lstStyle/>
        <a:p>
          <a:endParaRPr lang="ru-RU"/>
        </a:p>
      </dgm:t>
    </dgm:pt>
    <dgm:pt modelId="{A12AB513-1638-4843-8720-ABB48410237B}" type="parTrans" cxnId="{E758C90C-48E1-4CF3-89B9-266B2F956584}">
      <dgm:prSet/>
      <dgm:spPr/>
      <dgm:t>
        <a:bodyPr/>
        <a:lstStyle/>
        <a:p>
          <a:endParaRPr lang="ru-RU"/>
        </a:p>
      </dgm:t>
    </dgm:pt>
    <dgm:pt modelId="{9AD127B3-1868-4139-9EA8-7CCA4AF14088}" type="pres">
      <dgm:prSet presAssocID="{B14FEBC5-DEC8-4B0A-8B98-D3DBEFFF44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DC88FB-9333-4D0F-9D4D-6B276D8A4FDF}" type="pres">
      <dgm:prSet presAssocID="{E7584F6A-91A2-401E-8458-409E3072577D}" presName="vertOne" presStyleCnt="0"/>
      <dgm:spPr/>
    </dgm:pt>
    <dgm:pt modelId="{311F4356-A110-421E-A971-B18B2FA2F96B}" type="pres">
      <dgm:prSet presAssocID="{E7584F6A-91A2-401E-8458-409E3072577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779BBE-A0D2-4CBC-A0D7-755DA9551555}" type="pres">
      <dgm:prSet presAssocID="{E7584F6A-91A2-401E-8458-409E3072577D}" presName="parTransOne" presStyleCnt="0"/>
      <dgm:spPr/>
    </dgm:pt>
    <dgm:pt modelId="{32CB844D-9E7C-43D4-9F98-FC47D220575E}" type="pres">
      <dgm:prSet presAssocID="{E7584F6A-91A2-401E-8458-409E3072577D}" presName="horzOne" presStyleCnt="0"/>
      <dgm:spPr/>
    </dgm:pt>
    <dgm:pt modelId="{8A2FC7B5-4A94-40DA-A291-9E1B7DDAA59F}" type="pres">
      <dgm:prSet presAssocID="{48197C14-212B-4BF0-9336-7204B2998C49}" presName="vertTwo" presStyleCnt="0"/>
      <dgm:spPr/>
    </dgm:pt>
    <dgm:pt modelId="{21ABC05E-840A-4A59-A545-6BF7E5268BBB}" type="pres">
      <dgm:prSet presAssocID="{48197C14-212B-4BF0-9336-7204B2998C4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BD36B-4EF9-40AF-9DDE-1849DD1C6EFB}" type="pres">
      <dgm:prSet presAssocID="{48197C14-212B-4BF0-9336-7204B2998C49}" presName="parTransTwo" presStyleCnt="0"/>
      <dgm:spPr/>
    </dgm:pt>
    <dgm:pt modelId="{CF62774A-AC22-49A0-B07E-EBBA7895AA5A}" type="pres">
      <dgm:prSet presAssocID="{48197C14-212B-4BF0-9336-7204B2998C49}" presName="horzTwo" presStyleCnt="0"/>
      <dgm:spPr/>
    </dgm:pt>
    <dgm:pt modelId="{7BC123ED-0A23-4429-A97A-7661980F8075}" type="pres">
      <dgm:prSet presAssocID="{B929E742-1289-4548-B280-6FAAEC41CADA}" presName="vertThree" presStyleCnt="0"/>
      <dgm:spPr/>
    </dgm:pt>
    <dgm:pt modelId="{3AE56082-8F14-4390-9D0C-690E8E87E096}" type="pres">
      <dgm:prSet presAssocID="{B929E742-1289-4548-B280-6FAAEC41CADA}" presName="txThree" presStyleLbl="node3" presStyleIdx="0" presStyleCnt="3" custScaleX="109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701F26-C1DD-4420-B431-6247EDC279C5}" type="pres">
      <dgm:prSet presAssocID="{B929E742-1289-4548-B280-6FAAEC41CADA}" presName="horzThree" presStyleCnt="0"/>
      <dgm:spPr/>
    </dgm:pt>
    <dgm:pt modelId="{42597D37-3E6B-4E27-B300-00D08FEEA176}" type="pres">
      <dgm:prSet presAssocID="{B9BAA8B3-60C2-4CAB-BB53-9348AEDBD715}" presName="sibSpaceThree" presStyleCnt="0"/>
      <dgm:spPr/>
    </dgm:pt>
    <dgm:pt modelId="{F26DA1F6-6121-4FE1-B87E-12DF7105BB87}" type="pres">
      <dgm:prSet presAssocID="{E2216D7A-FBE9-443B-8FF7-F34A16DD5F9E}" presName="vertThree" presStyleCnt="0"/>
      <dgm:spPr/>
    </dgm:pt>
    <dgm:pt modelId="{FAAC23BC-28B2-48FD-8603-47B49BA062D8}" type="pres">
      <dgm:prSet presAssocID="{E2216D7A-FBE9-443B-8FF7-F34A16DD5F9E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0F942B-B5C9-4906-84EE-1638A378750F}" type="pres">
      <dgm:prSet presAssocID="{E2216D7A-FBE9-443B-8FF7-F34A16DD5F9E}" presName="horzThree" presStyleCnt="0"/>
      <dgm:spPr/>
    </dgm:pt>
    <dgm:pt modelId="{A7746698-718D-42CA-AAD5-BB6F923216BB}" type="pres">
      <dgm:prSet presAssocID="{212FC167-FF14-4B50-A6C2-3B802153125D}" presName="sibSpaceTwo" presStyleCnt="0"/>
      <dgm:spPr/>
    </dgm:pt>
    <dgm:pt modelId="{C08C2C0E-6F92-4007-B68F-F7B87F37D94A}" type="pres">
      <dgm:prSet presAssocID="{D5E3E12D-A0B7-4BD1-85C4-9ABEC6038480}" presName="vertTwo" presStyleCnt="0"/>
      <dgm:spPr/>
    </dgm:pt>
    <dgm:pt modelId="{A6AC0B21-0595-46DD-AAC8-5163357D8C8D}" type="pres">
      <dgm:prSet presAssocID="{D5E3E12D-A0B7-4BD1-85C4-9ABEC603848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ED5852-A8FE-4B97-8C13-D694DECF35BD}" type="pres">
      <dgm:prSet presAssocID="{D5E3E12D-A0B7-4BD1-85C4-9ABEC6038480}" presName="parTransTwo" presStyleCnt="0"/>
      <dgm:spPr/>
    </dgm:pt>
    <dgm:pt modelId="{BB9A0E73-0E0E-4574-940F-E035B92619F9}" type="pres">
      <dgm:prSet presAssocID="{D5E3E12D-A0B7-4BD1-85C4-9ABEC6038480}" presName="horzTwo" presStyleCnt="0"/>
      <dgm:spPr/>
    </dgm:pt>
    <dgm:pt modelId="{A03922BA-740B-4904-B426-F7D9A5F926DD}" type="pres">
      <dgm:prSet presAssocID="{B50E44CA-EBAF-4752-814E-009BFA3689A2}" presName="vertThree" presStyleCnt="0"/>
      <dgm:spPr/>
    </dgm:pt>
    <dgm:pt modelId="{9CE7FC63-2A90-48FB-9ADA-202B79D2BB93}" type="pres">
      <dgm:prSet presAssocID="{B50E44CA-EBAF-4752-814E-009BFA3689A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CECE0-F67D-4668-B4E3-B8EF3C4A5009}" type="pres">
      <dgm:prSet presAssocID="{B50E44CA-EBAF-4752-814E-009BFA3689A2}" presName="horzThree" presStyleCnt="0"/>
      <dgm:spPr/>
    </dgm:pt>
  </dgm:ptLst>
  <dgm:cxnLst>
    <dgm:cxn modelId="{0EF7BE4B-8A56-4567-ADBE-1B4C6042DC22}" srcId="{E7584F6A-91A2-401E-8458-409E3072577D}" destId="{48197C14-212B-4BF0-9336-7204B2998C49}" srcOrd="0" destOrd="0" parTransId="{699B1F25-9964-4159-99C6-34AAB202DDC5}" sibTransId="{212FC167-FF14-4B50-A6C2-3B802153125D}"/>
    <dgm:cxn modelId="{1E3A2269-0B2C-4F98-BA2F-A31726E82EAE}" type="presOf" srcId="{B14FEBC5-DEC8-4B0A-8B98-D3DBEFFF443E}" destId="{9AD127B3-1868-4139-9EA8-7CCA4AF14088}" srcOrd="0" destOrd="0" presId="urn:microsoft.com/office/officeart/2005/8/layout/hierarchy4"/>
    <dgm:cxn modelId="{E758C90C-48E1-4CF3-89B9-266B2F956584}" srcId="{B14FEBC5-DEC8-4B0A-8B98-D3DBEFFF443E}" destId="{E7584F6A-91A2-401E-8458-409E3072577D}" srcOrd="0" destOrd="0" parTransId="{A12AB513-1638-4843-8720-ABB48410237B}" sibTransId="{1D20F876-DFB3-441D-B242-762BCE3CE392}"/>
    <dgm:cxn modelId="{D9C63160-1CDA-452D-B012-8EC9E93AF782}" type="presOf" srcId="{E2216D7A-FBE9-443B-8FF7-F34A16DD5F9E}" destId="{FAAC23BC-28B2-48FD-8603-47B49BA062D8}" srcOrd="0" destOrd="0" presId="urn:microsoft.com/office/officeart/2005/8/layout/hierarchy4"/>
    <dgm:cxn modelId="{F7DD1945-4823-4A9A-AC15-838CDFB95431}" type="presOf" srcId="{E7584F6A-91A2-401E-8458-409E3072577D}" destId="{311F4356-A110-421E-A971-B18B2FA2F96B}" srcOrd="0" destOrd="0" presId="urn:microsoft.com/office/officeart/2005/8/layout/hierarchy4"/>
    <dgm:cxn modelId="{A3D3D044-7A39-4D44-A869-E610F94C3748}" srcId="{E7584F6A-91A2-401E-8458-409E3072577D}" destId="{D5E3E12D-A0B7-4BD1-85C4-9ABEC6038480}" srcOrd="1" destOrd="0" parTransId="{F7DCDD2C-1FEA-4D24-B397-168952A4125E}" sibTransId="{AFF1F66B-5774-4FDD-9D71-C4CA3A68FA54}"/>
    <dgm:cxn modelId="{EB8F4996-2884-4479-8A7E-E9E13B8245EA}" srcId="{48197C14-212B-4BF0-9336-7204B2998C49}" destId="{B929E742-1289-4548-B280-6FAAEC41CADA}" srcOrd="0" destOrd="0" parTransId="{A8767ADA-AEA7-465F-8D7E-20C3E01CF1E2}" sibTransId="{B9BAA8B3-60C2-4CAB-BB53-9348AEDBD715}"/>
    <dgm:cxn modelId="{06A18452-F4AC-4E82-9BB1-0CD038965D24}" type="presOf" srcId="{B50E44CA-EBAF-4752-814E-009BFA3689A2}" destId="{9CE7FC63-2A90-48FB-9ADA-202B79D2BB93}" srcOrd="0" destOrd="0" presId="urn:microsoft.com/office/officeart/2005/8/layout/hierarchy4"/>
    <dgm:cxn modelId="{5C0EF6C0-9096-454C-9906-06BA0499EF7D}" srcId="{D5E3E12D-A0B7-4BD1-85C4-9ABEC6038480}" destId="{B50E44CA-EBAF-4752-814E-009BFA3689A2}" srcOrd="0" destOrd="0" parTransId="{11B42E73-70C6-414A-AEE1-D4700D1F437F}" sibTransId="{25CC0334-1AC2-4447-9106-699606CC504E}"/>
    <dgm:cxn modelId="{BC792114-038F-48C2-9117-F86C562384AA}" type="presOf" srcId="{D5E3E12D-A0B7-4BD1-85C4-9ABEC6038480}" destId="{A6AC0B21-0595-46DD-AAC8-5163357D8C8D}" srcOrd="0" destOrd="0" presId="urn:microsoft.com/office/officeart/2005/8/layout/hierarchy4"/>
    <dgm:cxn modelId="{58282ED1-B9CC-4BC5-9FA8-A60CA507A8A6}" type="presOf" srcId="{B929E742-1289-4548-B280-6FAAEC41CADA}" destId="{3AE56082-8F14-4390-9D0C-690E8E87E096}" srcOrd="0" destOrd="0" presId="urn:microsoft.com/office/officeart/2005/8/layout/hierarchy4"/>
    <dgm:cxn modelId="{724063CF-24C1-4D8B-B15F-3C7692709586}" type="presOf" srcId="{48197C14-212B-4BF0-9336-7204B2998C49}" destId="{21ABC05E-840A-4A59-A545-6BF7E5268BBB}" srcOrd="0" destOrd="0" presId="urn:microsoft.com/office/officeart/2005/8/layout/hierarchy4"/>
    <dgm:cxn modelId="{EAE2E81C-088D-4F1C-934A-D0B67D4B806C}" srcId="{48197C14-212B-4BF0-9336-7204B2998C49}" destId="{E2216D7A-FBE9-443B-8FF7-F34A16DD5F9E}" srcOrd="1" destOrd="0" parTransId="{435B9AA3-1D8D-48AB-8360-60D3639883F8}" sibTransId="{6167D741-42B4-419F-BAAF-175DBCE48DC7}"/>
    <dgm:cxn modelId="{186FDD3B-4B26-490B-A722-B8D4894B5FAD}" type="presParOf" srcId="{9AD127B3-1868-4139-9EA8-7CCA4AF14088}" destId="{27DC88FB-9333-4D0F-9D4D-6B276D8A4FDF}" srcOrd="0" destOrd="0" presId="urn:microsoft.com/office/officeart/2005/8/layout/hierarchy4"/>
    <dgm:cxn modelId="{7EF61B67-A63A-4913-9811-E54554963236}" type="presParOf" srcId="{27DC88FB-9333-4D0F-9D4D-6B276D8A4FDF}" destId="{311F4356-A110-421E-A971-B18B2FA2F96B}" srcOrd="0" destOrd="0" presId="urn:microsoft.com/office/officeart/2005/8/layout/hierarchy4"/>
    <dgm:cxn modelId="{82C6351A-2D92-4232-93AE-741388919C52}" type="presParOf" srcId="{27DC88FB-9333-4D0F-9D4D-6B276D8A4FDF}" destId="{6B779BBE-A0D2-4CBC-A0D7-755DA9551555}" srcOrd="1" destOrd="0" presId="urn:microsoft.com/office/officeart/2005/8/layout/hierarchy4"/>
    <dgm:cxn modelId="{0AAED889-33EC-49E8-AF24-F8C80FB64C4F}" type="presParOf" srcId="{27DC88FB-9333-4D0F-9D4D-6B276D8A4FDF}" destId="{32CB844D-9E7C-43D4-9F98-FC47D220575E}" srcOrd="2" destOrd="0" presId="urn:microsoft.com/office/officeart/2005/8/layout/hierarchy4"/>
    <dgm:cxn modelId="{FB70F24B-9550-4AC7-82D8-760BC31BA53B}" type="presParOf" srcId="{32CB844D-9E7C-43D4-9F98-FC47D220575E}" destId="{8A2FC7B5-4A94-40DA-A291-9E1B7DDAA59F}" srcOrd="0" destOrd="0" presId="urn:microsoft.com/office/officeart/2005/8/layout/hierarchy4"/>
    <dgm:cxn modelId="{9B9778F4-286E-4CDF-A484-03C3C79B53A7}" type="presParOf" srcId="{8A2FC7B5-4A94-40DA-A291-9E1B7DDAA59F}" destId="{21ABC05E-840A-4A59-A545-6BF7E5268BBB}" srcOrd="0" destOrd="0" presId="urn:microsoft.com/office/officeart/2005/8/layout/hierarchy4"/>
    <dgm:cxn modelId="{FDE068C7-044D-47A0-9FB6-9498F650BCD3}" type="presParOf" srcId="{8A2FC7B5-4A94-40DA-A291-9E1B7DDAA59F}" destId="{848BD36B-4EF9-40AF-9DDE-1849DD1C6EFB}" srcOrd="1" destOrd="0" presId="urn:microsoft.com/office/officeart/2005/8/layout/hierarchy4"/>
    <dgm:cxn modelId="{F2A5322C-EEAD-46F7-842C-EE9E23E4E361}" type="presParOf" srcId="{8A2FC7B5-4A94-40DA-A291-9E1B7DDAA59F}" destId="{CF62774A-AC22-49A0-B07E-EBBA7895AA5A}" srcOrd="2" destOrd="0" presId="urn:microsoft.com/office/officeart/2005/8/layout/hierarchy4"/>
    <dgm:cxn modelId="{0A52BC5C-D2D9-4791-9857-709ED1C57D8C}" type="presParOf" srcId="{CF62774A-AC22-49A0-B07E-EBBA7895AA5A}" destId="{7BC123ED-0A23-4429-A97A-7661980F8075}" srcOrd="0" destOrd="0" presId="urn:microsoft.com/office/officeart/2005/8/layout/hierarchy4"/>
    <dgm:cxn modelId="{308DA3D1-5275-4DC4-8D13-BAAFA7D7953F}" type="presParOf" srcId="{7BC123ED-0A23-4429-A97A-7661980F8075}" destId="{3AE56082-8F14-4390-9D0C-690E8E87E096}" srcOrd="0" destOrd="0" presId="urn:microsoft.com/office/officeart/2005/8/layout/hierarchy4"/>
    <dgm:cxn modelId="{86FF617A-1436-43B1-98DF-41C3F9556277}" type="presParOf" srcId="{7BC123ED-0A23-4429-A97A-7661980F8075}" destId="{33701F26-C1DD-4420-B431-6247EDC279C5}" srcOrd="1" destOrd="0" presId="urn:microsoft.com/office/officeart/2005/8/layout/hierarchy4"/>
    <dgm:cxn modelId="{42E1357C-F8C3-409E-8BA7-504BCB8312DF}" type="presParOf" srcId="{CF62774A-AC22-49A0-B07E-EBBA7895AA5A}" destId="{42597D37-3E6B-4E27-B300-00D08FEEA176}" srcOrd="1" destOrd="0" presId="urn:microsoft.com/office/officeart/2005/8/layout/hierarchy4"/>
    <dgm:cxn modelId="{D5714CC7-DCDC-4604-8CDF-A7CE87369620}" type="presParOf" srcId="{CF62774A-AC22-49A0-B07E-EBBA7895AA5A}" destId="{F26DA1F6-6121-4FE1-B87E-12DF7105BB87}" srcOrd="2" destOrd="0" presId="urn:microsoft.com/office/officeart/2005/8/layout/hierarchy4"/>
    <dgm:cxn modelId="{B347835E-C039-461E-A65D-E26919246DE5}" type="presParOf" srcId="{F26DA1F6-6121-4FE1-B87E-12DF7105BB87}" destId="{FAAC23BC-28B2-48FD-8603-47B49BA062D8}" srcOrd="0" destOrd="0" presId="urn:microsoft.com/office/officeart/2005/8/layout/hierarchy4"/>
    <dgm:cxn modelId="{907DACC5-7D01-4F7A-8B18-130A28F935C8}" type="presParOf" srcId="{F26DA1F6-6121-4FE1-B87E-12DF7105BB87}" destId="{DB0F942B-B5C9-4906-84EE-1638A378750F}" srcOrd="1" destOrd="0" presId="urn:microsoft.com/office/officeart/2005/8/layout/hierarchy4"/>
    <dgm:cxn modelId="{FF14A620-2768-4214-8EAD-E8CBC47DCEFC}" type="presParOf" srcId="{32CB844D-9E7C-43D4-9F98-FC47D220575E}" destId="{A7746698-718D-42CA-AAD5-BB6F923216BB}" srcOrd="1" destOrd="0" presId="urn:microsoft.com/office/officeart/2005/8/layout/hierarchy4"/>
    <dgm:cxn modelId="{DD3D765B-B1F5-40FE-AB86-143C3985403B}" type="presParOf" srcId="{32CB844D-9E7C-43D4-9F98-FC47D220575E}" destId="{C08C2C0E-6F92-4007-B68F-F7B87F37D94A}" srcOrd="2" destOrd="0" presId="urn:microsoft.com/office/officeart/2005/8/layout/hierarchy4"/>
    <dgm:cxn modelId="{250BE8B9-0B3F-4D33-880E-861A8526F3E3}" type="presParOf" srcId="{C08C2C0E-6F92-4007-B68F-F7B87F37D94A}" destId="{A6AC0B21-0595-46DD-AAC8-5163357D8C8D}" srcOrd="0" destOrd="0" presId="urn:microsoft.com/office/officeart/2005/8/layout/hierarchy4"/>
    <dgm:cxn modelId="{9E236807-E54F-4C27-8A9A-1038A689DC8F}" type="presParOf" srcId="{C08C2C0E-6F92-4007-B68F-F7B87F37D94A}" destId="{39ED5852-A8FE-4B97-8C13-D694DECF35BD}" srcOrd="1" destOrd="0" presId="urn:microsoft.com/office/officeart/2005/8/layout/hierarchy4"/>
    <dgm:cxn modelId="{C02F4408-D8B4-4318-9BEC-1F407EC9FE9C}" type="presParOf" srcId="{C08C2C0E-6F92-4007-B68F-F7B87F37D94A}" destId="{BB9A0E73-0E0E-4574-940F-E035B92619F9}" srcOrd="2" destOrd="0" presId="urn:microsoft.com/office/officeart/2005/8/layout/hierarchy4"/>
    <dgm:cxn modelId="{CEFCCD48-0437-4C2F-9DD9-C0E4C36FAB88}" type="presParOf" srcId="{BB9A0E73-0E0E-4574-940F-E035B92619F9}" destId="{A03922BA-740B-4904-B426-F7D9A5F926DD}" srcOrd="0" destOrd="0" presId="urn:microsoft.com/office/officeart/2005/8/layout/hierarchy4"/>
    <dgm:cxn modelId="{B65D45E3-786A-4D07-AD00-60086DCD7E6A}" type="presParOf" srcId="{A03922BA-740B-4904-B426-F7D9A5F926DD}" destId="{9CE7FC63-2A90-48FB-9ADA-202B79D2BB93}" srcOrd="0" destOrd="0" presId="urn:microsoft.com/office/officeart/2005/8/layout/hierarchy4"/>
    <dgm:cxn modelId="{33EF4D4D-B351-47E5-B79A-192528A0DCEE}" type="presParOf" srcId="{A03922BA-740B-4904-B426-F7D9A5F926DD}" destId="{851CECE0-F67D-4668-B4E3-B8EF3C4A500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8EB36-ADC6-4640-AAB2-89637D239D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EF4698C-B3F8-4EEF-B30C-FE129BEF9394}">
      <dgm:prSet phldrT="[Текст]"/>
      <dgm:spPr/>
      <dgm:t>
        <a:bodyPr/>
        <a:lstStyle/>
        <a:p>
          <a:r>
            <a:rPr lang="ru-RU" dirty="0" smtClean="0"/>
            <a:t>Условия деятельности</a:t>
          </a:r>
          <a:endParaRPr lang="ru-RU" dirty="0"/>
        </a:p>
      </dgm:t>
    </dgm:pt>
    <dgm:pt modelId="{DD215C62-E8DC-4B44-BEC1-BBED78037A71}" type="parTrans" cxnId="{B67748CF-1E6D-4A7A-B755-F1497B2A5F88}">
      <dgm:prSet/>
      <dgm:spPr/>
      <dgm:t>
        <a:bodyPr/>
        <a:lstStyle/>
        <a:p>
          <a:endParaRPr lang="ru-RU"/>
        </a:p>
      </dgm:t>
    </dgm:pt>
    <dgm:pt modelId="{5BF38AB2-D732-4E94-AAC9-3D30399BC24C}" type="sibTrans" cxnId="{B67748CF-1E6D-4A7A-B755-F1497B2A5F88}">
      <dgm:prSet/>
      <dgm:spPr/>
      <dgm:t>
        <a:bodyPr/>
        <a:lstStyle/>
        <a:p>
          <a:endParaRPr lang="ru-RU"/>
        </a:p>
      </dgm:t>
    </dgm:pt>
    <dgm:pt modelId="{E017B65F-48C1-47CD-9E8F-24FBDEF3FD9B}">
      <dgm:prSet phldrT="[Текст]"/>
      <dgm:spPr/>
      <dgm:t>
        <a:bodyPr/>
        <a:lstStyle/>
        <a:p>
          <a:r>
            <a:rPr lang="ru-RU" dirty="0" smtClean="0"/>
            <a:t>Виды работ</a:t>
          </a:r>
          <a:endParaRPr lang="ru-RU" dirty="0"/>
        </a:p>
      </dgm:t>
    </dgm:pt>
    <dgm:pt modelId="{474768B2-CB67-448F-8540-4A6334D59DC8}" type="parTrans" cxnId="{7E14EA05-9DCD-4E11-9895-6B77FA4FC22E}">
      <dgm:prSet/>
      <dgm:spPr/>
      <dgm:t>
        <a:bodyPr/>
        <a:lstStyle/>
        <a:p>
          <a:endParaRPr lang="ru-RU"/>
        </a:p>
      </dgm:t>
    </dgm:pt>
    <dgm:pt modelId="{079A2066-F0A9-491B-82BA-5853B0275B98}" type="sibTrans" cxnId="{7E14EA05-9DCD-4E11-9895-6B77FA4FC22E}">
      <dgm:prSet/>
      <dgm:spPr/>
      <dgm:t>
        <a:bodyPr/>
        <a:lstStyle/>
        <a:p>
          <a:endParaRPr lang="ru-RU"/>
        </a:p>
      </dgm:t>
    </dgm:pt>
    <dgm:pt modelId="{C5481177-1D2B-485E-BC29-F79C15084C11}">
      <dgm:prSet phldrT="[Текст]"/>
      <dgm:spPr/>
      <dgm:t>
        <a:bodyPr/>
        <a:lstStyle/>
        <a:p>
          <a:r>
            <a:rPr lang="ru-RU" dirty="0" smtClean="0"/>
            <a:t>Ожидаемые результаты </a:t>
          </a:r>
          <a:endParaRPr lang="ru-RU" dirty="0"/>
        </a:p>
      </dgm:t>
    </dgm:pt>
    <dgm:pt modelId="{C663FC01-7BCF-47BD-B945-5374975D056B}" type="parTrans" cxnId="{0B2D1976-8B55-4C93-99F3-F037146C0EC4}">
      <dgm:prSet/>
      <dgm:spPr/>
      <dgm:t>
        <a:bodyPr/>
        <a:lstStyle/>
        <a:p>
          <a:endParaRPr lang="ru-RU"/>
        </a:p>
      </dgm:t>
    </dgm:pt>
    <dgm:pt modelId="{0CD4FB25-53F8-40B7-A201-9A39A3CC492B}" type="sibTrans" cxnId="{0B2D1976-8B55-4C93-99F3-F037146C0EC4}">
      <dgm:prSet/>
      <dgm:spPr/>
      <dgm:t>
        <a:bodyPr/>
        <a:lstStyle/>
        <a:p>
          <a:endParaRPr lang="ru-RU"/>
        </a:p>
      </dgm:t>
    </dgm:pt>
    <dgm:pt modelId="{0E936A6A-2DD0-4A7D-9902-F583D8157744}" type="pres">
      <dgm:prSet presAssocID="{54B8EB36-ADC6-4640-AAB2-89637D239D0D}" presName="Name0" presStyleCnt="0">
        <dgm:presLayoutVars>
          <dgm:dir/>
          <dgm:resizeHandles val="exact"/>
        </dgm:presLayoutVars>
      </dgm:prSet>
      <dgm:spPr/>
    </dgm:pt>
    <dgm:pt modelId="{9BBA0936-E34F-4ED8-A304-5B2E8E3B3584}" type="pres">
      <dgm:prSet presAssocID="{AEF4698C-B3F8-4EEF-B30C-FE129BEF93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EF115-B24A-4E46-8F4D-4170D1EC51E8}" type="pres">
      <dgm:prSet presAssocID="{5BF38AB2-D732-4E94-AAC9-3D30399BC24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ACA98BD-6509-42D2-A0C2-5BB2EEC5C5E8}" type="pres">
      <dgm:prSet presAssocID="{5BF38AB2-D732-4E94-AAC9-3D30399BC24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95DF714-C391-480C-983C-B6AF9753C492}" type="pres">
      <dgm:prSet presAssocID="{E017B65F-48C1-47CD-9E8F-24FBDEF3FD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7AE6E-9FD8-4ACA-8A47-1ECD99332CF1}" type="pres">
      <dgm:prSet presAssocID="{079A2066-F0A9-491B-82BA-5853B0275B9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FE4CD94-491F-4F29-88A1-EC86E7AAF2BC}" type="pres">
      <dgm:prSet presAssocID="{079A2066-F0A9-491B-82BA-5853B0275B9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FB253E8-6CF7-4174-BF5D-D78868C8FDAD}" type="pres">
      <dgm:prSet presAssocID="{C5481177-1D2B-485E-BC29-F79C15084C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F3088-4946-43FB-A02B-F318C8727481}" type="presOf" srcId="{079A2066-F0A9-491B-82BA-5853B0275B98}" destId="{BFE4CD94-491F-4F29-88A1-EC86E7AAF2BC}" srcOrd="1" destOrd="0" presId="urn:microsoft.com/office/officeart/2005/8/layout/process1"/>
    <dgm:cxn modelId="{0B2D1976-8B55-4C93-99F3-F037146C0EC4}" srcId="{54B8EB36-ADC6-4640-AAB2-89637D239D0D}" destId="{C5481177-1D2B-485E-BC29-F79C15084C11}" srcOrd="2" destOrd="0" parTransId="{C663FC01-7BCF-47BD-B945-5374975D056B}" sibTransId="{0CD4FB25-53F8-40B7-A201-9A39A3CC492B}"/>
    <dgm:cxn modelId="{333C6777-0109-4221-98D3-EEEC7B87F58B}" type="presOf" srcId="{AEF4698C-B3F8-4EEF-B30C-FE129BEF9394}" destId="{9BBA0936-E34F-4ED8-A304-5B2E8E3B3584}" srcOrd="0" destOrd="0" presId="urn:microsoft.com/office/officeart/2005/8/layout/process1"/>
    <dgm:cxn modelId="{DB271215-8538-469A-AEEF-893B509B7F4B}" type="presOf" srcId="{C5481177-1D2B-485E-BC29-F79C15084C11}" destId="{8FB253E8-6CF7-4174-BF5D-D78868C8FDAD}" srcOrd="0" destOrd="0" presId="urn:microsoft.com/office/officeart/2005/8/layout/process1"/>
    <dgm:cxn modelId="{1707EA52-99AE-4001-AFB7-D1C66ADDC2EF}" type="presOf" srcId="{54B8EB36-ADC6-4640-AAB2-89637D239D0D}" destId="{0E936A6A-2DD0-4A7D-9902-F583D8157744}" srcOrd="0" destOrd="0" presId="urn:microsoft.com/office/officeart/2005/8/layout/process1"/>
    <dgm:cxn modelId="{EEA8E94B-F33F-4A89-8D00-42DF6CBBF301}" type="presOf" srcId="{079A2066-F0A9-491B-82BA-5853B0275B98}" destId="{B247AE6E-9FD8-4ACA-8A47-1ECD99332CF1}" srcOrd="0" destOrd="0" presId="urn:microsoft.com/office/officeart/2005/8/layout/process1"/>
    <dgm:cxn modelId="{A97DBF20-F633-4946-A87B-A68A5DE98CBC}" type="presOf" srcId="{E017B65F-48C1-47CD-9E8F-24FBDEF3FD9B}" destId="{495DF714-C391-480C-983C-B6AF9753C492}" srcOrd="0" destOrd="0" presId="urn:microsoft.com/office/officeart/2005/8/layout/process1"/>
    <dgm:cxn modelId="{46157CE1-56FA-4819-8606-77C205049234}" type="presOf" srcId="{5BF38AB2-D732-4E94-AAC9-3D30399BC24C}" destId="{7ACA98BD-6509-42D2-A0C2-5BB2EEC5C5E8}" srcOrd="1" destOrd="0" presId="urn:microsoft.com/office/officeart/2005/8/layout/process1"/>
    <dgm:cxn modelId="{B67748CF-1E6D-4A7A-B755-F1497B2A5F88}" srcId="{54B8EB36-ADC6-4640-AAB2-89637D239D0D}" destId="{AEF4698C-B3F8-4EEF-B30C-FE129BEF9394}" srcOrd="0" destOrd="0" parTransId="{DD215C62-E8DC-4B44-BEC1-BBED78037A71}" sibTransId="{5BF38AB2-D732-4E94-AAC9-3D30399BC24C}"/>
    <dgm:cxn modelId="{75EA5642-16D2-47E2-AA3A-FB25E39535BB}" type="presOf" srcId="{5BF38AB2-D732-4E94-AAC9-3D30399BC24C}" destId="{9CBEF115-B24A-4E46-8F4D-4170D1EC51E8}" srcOrd="0" destOrd="0" presId="urn:microsoft.com/office/officeart/2005/8/layout/process1"/>
    <dgm:cxn modelId="{7E14EA05-9DCD-4E11-9895-6B77FA4FC22E}" srcId="{54B8EB36-ADC6-4640-AAB2-89637D239D0D}" destId="{E017B65F-48C1-47CD-9E8F-24FBDEF3FD9B}" srcOrd="1" destOrd="0" parTransId="{474768B2-CB67-448F-8540-4A6334D59DC8}" sibTransId="{079A2066-F0A9-491B-82BA-5853B0275B98}"/>
    <dgm:cxn modelId="{0CEFECE4-0B21-4033-BF2B-41C516D63867}" type="presParOf" srcId="{0E936A6A-2DD0-4A7D-9902-F583D8157744}" destId="{9BBA0936-E34F-4ED8-A304-5B2E8E3B3584}" srcOrd="0" destOrd="0" presId="urn:microsoft.com/office/officeart/2005/8/layout/process1"/>
    <dgm:cxn modelId="{D36C3BAC-656F-4568-9889-161A19342706}" type="presParOf" srcId="{0E936A6A-2DD0-4A7D-9902-F583D8157744}" destId="{9CBEF115-B24A-4E46-8F4D-4170D1EC51E8}" srcOrd="1" destOrd="0" presId="urn:microsoft.com/office/officeart/2005/8/layout/process1"/>
    <dgm:cxn modelId="{91945471-69B5-43B6-8C5C-08E335DD4BC0}" type="presParOf" srcId="{9CBEF115-B24A-4E46-8F4D-4170D1EC51E8}" destId="{7ACA98BD-6509-42D2-A0C2-5BB2EEC5C5E8}" srcOrd="0" destOrd="0" presId="urn:microsoft.com/office/officeart/2005/8/layout/process1"/>
    <dgm:cxn modelId="{90B9A231-0D11-41B4-A8F9-647B69721F9A}" type="presParOf" srcId="{0E936A6A-2DD0-4A7D-9902-F583D8157744}" destId="{495DF714-C391-480C-983C-B6AF9753C492}" srcOrd="2" destOrd="0" presId="urn:microsoft.com/office/officeart/2005/8/layout/process1"/>
    <dgm:cxn modelId="{A31DDD41-908D-4075-B7CC-BB3E526757FB}" type="presParOf" srcId="{0E936A6A-2DD0-4A7D-9902-F583D8157744}" destId="{B247AE6E-9FD8-4ACA-8A47-1ECD99332CF1}" srcOrd="3" destOrd="0" presId="urn:microsoft.com/office/officeart/2005/8/layout/process1"/>
    <dgm:cxn modelId="{497D33FC-DFDE-4175-9C80-EB67560E7E5F}" type="presParOf" srcId="{B247AE6E-9FD8-4ACA-8A47-1ECD99332CF1}" destId="{BFE4CD94-491F-4F29-88A1-EC86E7AAF2BC}" srcOrd="0" destOrd="0" presId="urn:microsoft.com/office/officeart/2005/8/layout/process1"/>
    <dgm:cxn modelId="{8A6187DD-3C93-4BBD-BAED-9BFABA2FDAAB}" type="presParOf" srcId="{0E936A6A-2DD0-4A7D-9902-F583D8157744}" destId="{8FB253E8-6CF7-4174-BF5D-D78868C8FD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F4356-A110-421E-A971-B18B2FA2F96B}">
      <dsp:nvSpPr>
        <dsp:cNvPr id="0" name=""/>
        <dsp:cNvSpPr/>
      </dsp:nvSpPr>
      <dsp:spPr>
        <a:xfrm>
          <a:off x="1035" y="2613"/>
          <a:ext cx="11192207" cy="163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273-ФЗ «Об образовании в Российской Федерации» (Ст. 66.3, 75.1)</a:t>
          </a:r>
          <a:endParaRPr lang="ru-RU" sz="4300" kern="1200" dirty="0"/>
        </a:p>
      </dsp:txBody>
      <dsp:txXfrm>
        <a:off x="48789" y="50367"/>
        <a:ext cx="11096699" cy="1534927"/>
      </dsp:txXfrm>
    </dsp:sp>
    <dsp:sp modelId="{21ABC05E-840A-4A59-A545-6BF7E5268BBB}">
      <dsp:nvSpPr>
        <dsp:cNvPr id="0" name=""/>
        <dsp:cNvSpPr/>
      </dsp:nvSpPr>
      <dsp:spPr>
        <a:xfrm>
          <a:off x="11960" y="1826500"/>
          <a:ext cx="7409353" cy="163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ФГОС СОО</a:t>
          </a:r>
          <a:br>
            <a:rPr lang="ru-RU" sz="2100" kern="1200" dirty="0" smtClean="0"/>
          </a:br>
          <a:r>
            <a:rPr lang="ru-RU" sz="2100" kern="1200" dirty="0" smtClean="0"/>
            <a:t>Приказ МОН РФ от 06.10.09 г. № 413 «Об утверждении и введении в действие федерального государственного образовательного стандарта среднего общего образования»</a:t>
          </a:r>
          <a:endParaRPr lang="ru-RU" sz="2100" kern="1200" dirty="0"/>
        </a:p>
      </dsp:txBody>
      <dsp:txXfrm>
        <a:off x="59714" y="1874254"/>
        <a:ext cx="7313845" cy="1534927"/>
      </dsp:txXfrm>
    </dsp:sp>
    <dsp:sp modelId="{3AE56082-8F14-4390-9D0C-690E8E87E096}">
      <dsp:nvSpPr>
        <dsp:cNvPr id="0" name=""/>
        <dsp:cNvSpPr/>
      </dsp:nvSpPr>
      <dsp:spPr>
        <a:xfrm>
          <a:off x="11960" y="3650386"/>
          <a:ext cx="3794070" cy="163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Закон Пермского Края </a:t>
          </a:r>
          <a:br>
            <a:rPr lang="ru-RU" sz="2000" kern="1200" dirty="0" smtClean="0"/>
          </a:br>
          <a:r>
            <a:rPr lang="ru-RU" sz="2000" kern="1200" dirty="0" smtClean="0"/>
            <a:t>от 12.0314 г. N 308-ПК</a:t>
          </a:r>
          <a:br>
            <a:rPr lang="ru-RU" sz="2000" kern="1200" dirty="0" smtClean="0"/>
          </a:br>
          <a:r>
            <a:rPr lang="ru-RU" sz="2000" kern="1200" dirty="0" smtClean="0"/>
            <a:t>«Об образовании в пермском крае» </a:t>
          </a:r>
          <a:endParaRPr lang="ru-RU" sz="2000" kern="1200" dirty="0"/>
        </a:p>
      </dsp:txBody>
      <dsp:txXfrm>
        <a:off x="59714" y="3698140"/>
        <a:ext cx="3698562" cy="1534927"/>
      </dsp:txXfrm>
    </dsp:sp>
    <dsp:sp modelId="{FAAC23BC-28B2-48FD-8603-47B49BA062D8}">
      <dsp:nvSpPr>
        <dsp:cNvPr id="0" name=""/>
        <dsp:cNvSpPr/>
      </dsp:nvSpPr>
      <dsp:spPr>
        <a:xfrm>
          <a:off x="3951751" y="3650386"/>
          <a:ext cx="3469561" cy="1630435"/>
        </a:xfrm>
        <a:prstGeom prst="roundRect">
          <a:avLst>
            <a:gd name="adj" fmla="val 10000"/>
          </a:avLst>
        </a:prstGeom>
        <a:solidFill>
          <a:srgbClr val="F0405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Концепция сопровождения профессионального самоопределения обучающихся в условиях непрерывного образования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ФИРО</a:t>
          </a:r>
          <a:endParaRPr lang="ru-RU" sz="1600" kern="1200" dirty="0"/>
        </a:p>
      </dsp:txBody>
      <dsp:txXfrm>
        <a:off x="3999505" y="3698140"/>
        <a:ext cx="3374053" cy="1534927"/>
      </dsp:txXfrm>
    </dsp:sp>
    <dsp:sp modelId="{A6AC0B21-0595-46DD-AAC8-5163357D8C8D}">
      <dsp:nvSpPr>
        <dsp:cNvPr id="0" name=""/>
        <dsp:cNvSpPr/>
      </dsp:nvSpPr>
      <dsp:spPr>
        <a:xfrm>
          <a:off x="7712756" y="1826500"/>
          <a:ext cx="3469561" cy="1630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Профессиональные стандарты</a:t>
          </a:r>
          <a:endParaRPr lang="ru-RU" sz="2100" kern="1200" dirty="0"/>
        </a:p>
      </dsp:txBody>
      <dsp:txXfrm>
        <a:off x="7760510" y="1874254"/>
        <a:ext cx="3374053" cy="1534927"/>
      </dsp:txXfrm>
    </dsp:sp>
    <dsp:sp modelId="{9CE7FC63-2A90-48FB-9ADA-202B79D2BB93}">
      <dsp:nvSpPr>
        <dsp:cNvPr id="0" name=""/>
        <dsp:cNvSpPr/>
      </dsp:nvSpPr>
      <dsp:spPr>
        <a:xfrm>
          <a:off x="7712756" y="3650386"/>
          <a:ext cx="3469561" cy="1630435"/>
        </a:xfrm>
        <a:prstGeom prst="roundRect">
          <a:avLst>
            <a:gd name="adj" fmla="val 10000"/>
          </a:avLst>
        </a:prstGeom>
        <a:solidFill>
          <a:srgbClr val="F0405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Локальные нормативно-правовые акты</a:t>
          </a:r>
          <a:endParaRPr lang="ru-RU" sz="1600" kern="1200" dirty="0"/>
        </a:p>
      </dsp:txBody>
      <dsp:txXfrm>
        <a:off x="7760510" y="3698140"/>
        <a:ext cx="3374053" cy="1534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A0936-E34F-4ED8-A304-5B2E8E3B3584}">
      <dsp:nvSpPr>
        <dsp:cNvPr id="0" name=""/>
        <dsp:cNvSpPr/>
      </dsp:nvSpPr>
      <dsp:spPr>
        <a:xfrm>
          <a:off x="9644" y="1603811"/>
          <a:ext cx="2882503" cy="1729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Условия деятельности</a:t>
          </a:r>
          <a:endParaRPr lang="ru-RU" sz="3400" kern="1200" dirty="0"/>
        </a:p>
      </dsp:txBody>
      <dsp:txXfrm>
        <a:off x="60299" y="1654466"/>
        <a:ext cx="2781193" cy="1628191"/>
      </dsp:txXfrm>
    </dsp:sp>
    <dsp:sp modelId="{9CBEF115-B24A-4E46-8F4D-4170D1EC51E8}">
      <dsp:nvSpPr>
        <dsp:cNvPr id="0" name=""/>
        <dsp:cNvSpPr/>
      </dsp:nvSpPr>
      <dsp:spPr>
        <a:xfrm>
          <a:off x="3180397" y="2111132"/>
          <a:ext cx="611090" cy="714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180397" y="2254104"/>
        <a:ext cx="427763" cy="428916"/>
      </dsp:txXfrm>
    </dsp:sp>
    <dsp:sp modelId="{495DF714-C391-480C-983C-B6AF9753C492}">
      <dsp:nvSpPr>
        <dsp:cNvPr id="0" name=""/>
        <dsp:cNvSpPr/>
      </dsp:nvSpPr>
      <dsp:spPr>
        <a:xfrm>
          <a:off x="4045148" y="1603811"/>
          <a:ext cx="2882503" cy="1729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Виды работ</a:t>
          </a:r>
          <a:endParaRPr lang="ru-RU" sz="3400" kern="1200" dirty="0"/>
        </a:p>
      </dsp:txBody>
      <dsp:txXfrm>
        <a:off x="4095803" y="1654466"/>
        <a:ext cx="2781193" cy="1628191"/>
      </dsp:txXfrm>
    </dsp:sp>
    <dsp:sp modelId="{B247AE6E-9FD8-4ACA-8A47-1ECD99332CF1}">
      <dsp:nvSpPr>
        <dsp:cNvPr id="0" name=""/>
        <dsp:cNvSpPr/>
      </dsp:nvSpPr>
      <dsp:spPr>
        <a:xfrm>
          <a:off x="7215901" y="2111132"/>
          <a:ext cx="611090" cy="714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215901" y="2254104"/>
        <a:ext cx="427763" cy="428916"/>
      </dsp:txXfrm>
    </dsp:sp>
    <dsp:sp modelId="{8FB253E8-6CF7-4174-BF5D-D78868C8FDAD}">
      <dsp:nvSpPr>
        <dsp:cNvPr id="0" name=""/>
        <dsp:cNvSpPr/>
      </dsp:nvSpPr>
      <dsp:spPr>
        <a:xfrm>
          <a:off x="8080652" y="1603811"/>
          <a:ext cx="2882503" cy="1729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Ожидаемые результаты </a:t>
          </a:r>
          <a:endParaRPr lang="ru-RU" sz="3400" kern="1200" dirty="0"/>
        </a:p>
      </dsp:txBody>
      <dsp:txXfrm>
        <a:off x="8131307" y="1654466"/>
        <a:ext cx="2781193" cy="162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4A71B-BCD0-4B5D-BEAC-E1196623EECA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F94F8-26D6-4EC2-89AF-604D816DD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Операционально</a:t>
            </a:r>
            <a:r>
              <a:rPr lang="ru-RU" dirty="0" smtClean="0"/>
              <a:t>: умение совершать </a:t>
            </a:r>
            <a:r>
              <a:rPr lang="ru-RU" dirty="0" smtClean="0"/>
              <a:t>осознанный</a:t>
            </a:r>
            <a:r>
              <a:rPr lang="ru-RU" baseline="0" dirty="0" smtClean="0"/>
              <a:t> </a:t>
            </a:r>
            <a:r>
              <a:rPr lang="ru-RU" baseline="0" dirty="0" smtClean="0"/>
              <a:t>и обоснованный выбор на основании выделения и анализа объективных и субъективных критериев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94F8-26D6-4EC2-89AF-604D816DD4E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3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Мы отошли</a:t>
            </a:r>
            <a:r>
              <a:rPr lang="ru-RU" baseline="0" dirty="0" smtClean="0"/>
              <a:t> от отбора в качестве </a:t>
            </a:r>
            <a:r>
              <a:rPr lang="ru-RU" baseline="0" dirty="0" err="1" smtClean="0"/>
              <a:t>апробационных</a:t>
            </a:r>
            <a:r>
              <a:rPr lang="ru-RU" baseline="0" dirty="0" smtClean="0"/>
              <a:t> площадок «</a:t>
            </a:r>
            <a:r>
              <a:rPr lang="ru-RU" baseline="0" dirty="0" err="1" smtClean="0"/>
              <a:t>ТОПовых</a:t>
            </a:r>
            <a:r>
              <a:rPr lang="ru-RU" baseline="0" dirty="0" smtClean="0"/>
              <a:t>» школ, ориентируясь на необходимость массовой модели. С этих позиций были отобраны ОО, представляющие различные целевые группы по местонахождению (городские, пригородные, сельские), комплектности (полнокомплектная старшая параллель, малокомплектные школы), экономическим возможностям муниципалитета. Все эти условия предполагают выделение специфических целей и средств сопровождения профессионального самоопределения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94F8-26D6-4EC2-89AF-604D816DD4E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6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80099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8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3155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953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18755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839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970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2832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0619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325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704770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3B7AB1-ACFB-4921-AC8B-3C62EA759A6D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473B18-874C-40B2-AC21-E0DF3F029D7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5119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150" y="304800"/>
            <a:ext cx="9779000" cy="3200399"/>
          </a:xfrm>
        </p:spPr>
        <p:txBody>
          <a:bodyPr>
            <a:noAutofit/>
          </a:bodyPr>
          <a:lstStyle/>
          <a:p>
            <a:r>
              <a:rPr lang="ru-RU" sz="4400" dirty="0"/>
              <a:t>Проектирование системы профильного и профессионального самоопределения старшеклассников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600200"/>
          </a:xfrm>
        </p:spPr>
        <p:txBody>
          <a:bodyPr/>
          <a:lstStyle/>
          <a:p>
            <a:r>
              <a:rPr lang="ru-RU" dirty="0" err="1" smtClean="0"/>
              <a:t>Волегов</a:t>
            </a:r>
            <a:r>
              <a:rPr lang="ru-RU" dirty="0" smtClean="0"/>
              <a:t> В.С.</a:t>
            </a:r>
          </a:p>
          <a:p>
            <a:r>
              <a:rPr lang="ru-RU" dirty="0" smtClean="0"/>
              <a:t>ГАУ ДПО «Институт развития образования Пермского края»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3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193" y="134390"/>
            <a:ext cx="10515600" cy="908198"/>
          </a:xfrm>
        </p:spPr>
        <p:txBody>
          <a:bodyPr/>
          <a:lstStyle/>
          <a:p>
            <a:r>
              <a:rPr lang="ru-RU" dirty="0" smtClean="0"/>
              <a:t>Нормативно-правовое регулирование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61389585"/>
              </p:ext>
            </p:extLst>
          </p:nvPr>
        </p:nvGraphicFramePr>
        <p:xfrm>
          <a:off x="581825" y="1143000"/>
          <a:ext cx="11194279" cy="5283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09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Профессиональное самоопределение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деятельность индивида, направленная на поиск, отбор и достижение желаемого социально-профессионального статуса;</a:t>
            </a:r>
          </a:p>
          <a:p>
            <a:r>
              <a:rPr lang="ru-RU" dirty="0" smtClean="0"/>
              <a:t>уменьшение неопределенности представлений о профессиональном будущем, связанное с осознанием своих способностей, интересов и перспектив, а также осмыслением альтернатив выбора образовательной и профессионально-трудовой </a:t>
            </a:r>
            <a:r>
              <a:rPr lang="ru-RU" dirty="0" smtClean="0"/>
              <a:t>траектории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00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Сопровождение </a:t>
            </a:r>
            <a:r>
              <a:rPr lang="ru-RU" dirty="0" smtClean="0"/>
              <a:t>профессионального </a:t>
            </a:r>
            <a:r>
              <a:rPr lang="ru-RU" dirty="0" smtClean="0"/>
              <a:t>самоопределения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компетенций , связанных с осуществлением профессионального выбора (способность самостоятельного поиска и анализа профессионально значимой информации, соотнесение собственных притязаний и способностей с условиями их реализации, готовность совершать самостоятельный, осознанный и ответственный выбор и воплощать его)</a:t>
            </a:r>
          </a:p>
          <a:p>
            <a:r>
              <a:rPr lang="ru-RU" dirty="0" smtClean="0"/>
              <a:t>получение первичного практического опыта  взаимодействия в профессиональной среде</a:t>
            </a:r>
          </a:p>
          <a:p>
            <a:r>
              <a:rPr lang="ru-RU" dirty="0" smtClean="0"/>
              <a:t>Осознание и развитие учащимся профессионально значимых качеств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5305425"/>
            <a:ext cx="5495925" cy="851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Задачи 8-9 классов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9825" y="5314950"/>
            <a:ext cx="5429249" cy="851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Задачи 10-11 классов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426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сопровождения профессионального самоопределения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Ориентация на интересы и запросы учащегося</a:t>
            </a:r>
          </a:p>
          <a:p>
            <a:r>
              <a:rPr lang="ru-RU" dirty="0" smtClean="0"/>
              <a:t>Системность и комплексность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деятельности</a:t>
            </a:r>
          </a:p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Учет роли социальной среды</a:t>
            </a:r>
          </a:p>
          <a:p>
            <a:r>
              <a:rPr lang="ru-RU" dirty="0" err="1" smtClean="0"/>
              <a:t>Практикоориентированность</a:t>
            </a:r>
            <a:r>
              <a:rPr lang="ru-RU" dirty="0" smtClean="0"/>
              <a:t>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</a:t>
            </a:r>
            <a:r>
              <a:rPr lang="ru-RU" dirty="0" smtClean="0"/>
              <a:t>деятельности, ориентация на результаты, соответствующие возрасту</a:t>
            </a:r>
            <a:endParaRPr lang="ru-RU" dirty="0" smtClean="0"/>
          </a:p>
          <a:p>
            <a:r>
              <a:rPr lang="ru-RU" dirty="0" smtClean="0"/>
              <a:t>Постепенность и непрерывность сопровождения профессионального самоопределения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275516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0974690"/>
              </p:ext>
            </p:extLst>
          </p:nvPr>
        </p:nvGraphicFramePr>
        <p:xfrm>
          <a:off x="1" y="0"/>
          <a:ext cx="12191999" cy="635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706"/>
                <a:gridCol w="3007464"/>
                <a:gridCol w="3102563"/>
                <a:gridCol w="3205266"/>
              </a:tblGrid>
              <a:tr h="12278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Результаты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Выделение</a:t>
                      </a:r>
                      <a:r>
                        <a:rPr lang="ru-RU" sz="2800" baseline="0" dirty="0" smtClean="0"/>
                        <a:t> целевой группы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Форма реализации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Мониторинг результата</a:t>
                      </a:r>
                      <a:endParaRPr lang="ru-RU" sz="2800" dirty="0"/>
                    </a:p>
                  </a:txBody>
                  <a:tcPr/>
                </a:tc>
              </a:tr>
              <a:tr h="27716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Формирование компетенций профессионального выбора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Тьюториал</a:t>
                      </a:r>
                      <a:r>
                        <a:rPr lang="ru-RU" sz="2800" dirty="0" smtClean="0"/>
                        <a:t>,</a:t>
                      </a:r>
                      <a:r>
                        <a:rPr lang="ru-RU" sz="2800" baseline="0" dirty="0" smtClean="0"/>
                        <a:t> сопровождение ИОП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Курс в</a:t>
                      </a:r>
                      <a:r>
                        <a:rPr lang="ru-RU" sz="2800" baseline="0" dirty="0" smtClean="0"/>
                        <a:t> УП или внеурочной д-</a:t>
                      </a:r>
                      <a:r>
                        <a:rPr lang="ru-RU" sz="2800" baseline="0" dirty="0" err="1" smtClean="0"/>
                        <a:t>ти</a:t>
                      </a:r>
                      <a:r>
                        <a:rPr lang="ru-RU" sz="2800" dirty="0" smtClean="0"/>
                        <a:t>, </a:t>
                      </a:r>
                    </a:p>
                    <a:p>
                      <a:r>
                        <a:rPr lang="ru-RU" sz="2800" dirty="0" smtClean="0"/>
                        <a:t>учебная деятельность по предметам,</a:t>
                      </a:r>
                    </a:p>
                    <a:p>
                      <a:r>
                        <a:rPr lang="ru-RU" sz="2800" dirty="0" smtClean="0"/>
                        <a:t>другое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Диагностика</a:t>
                      </a:r>
                    </a:p>
                    <a:p>
                      <a:r>
                        <a:rPr lang="ru-RU" sz="2800" dirty="0" smtClean="0"/>
                        <a:t>другое</a:t>
                      </a:r>
                      <a:endParaRPr lang="ru-RU" sz="2800" dirty="0"/>
                    </a:p>
                  </a:txBody>
                  <a:tcPr/>
                </a:tc>
              </a:tr>
              <a:tr h="235045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Профессионально-значимые качества личности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Тьюториал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Специализированные практики в рамках урочной деятельности, вариативного </a:t>
                      </a:r>
                      <a:r>
                        <a:rPr lang="ru-RU" sz="2000" dirty="0" smtClean="0"/>
                        <a:t>компонента </a:t>
                      </a:r>
                      <a:r>
                        <a:rPr lang="ru-RU" sz="2000" dirty="0" smtClean="0"/>
                        <a:t>и внеурочной деятельности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Диагностика</a:t>
                      </a:r>
                    </a:p>
                    <a:p>
                      <a:pPr algn="ctr"/>
                      <a:r>
                        <a:rPr lang="ru-RU" sz="2800" dirty="0" smtClean="0"/>
                        <a:t>КМ</a:t>
                      </a:r>
                    </a:p>
                    <a:p>
                      <a:pPr algn="ctr"/>
                      <a:r>
                        <a:rPr lang="ru-RU" sz="2800" dirty="0" smtClean="0"/>
                        <a:t>другое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3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9715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Апробация ФГОС СОО по направлению «Профильное и профессиональное самоопределение учащихся 8-11 классов»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4506472"/>
              </p:ext>
            </p:extLst>
          </p:nvPr>
        </p:nvGraphicFramePr>
        <p:xfrm>
          <a:off x="609600" y="1219200"/>
          <a:ext cx="109728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94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работ в рамках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полноценной системы сопровождения профильного и профессионального самоопределения учащихся в ОО с учетом имеющейся специфики (территориальной, социально-экономической, социокультурной)</a:t>
            </a:r>
          </a:p>
          <a:p>
            <a:r>
              <a:rPr lang="ru-RU" dirty="0" smtClean="0"/>
              <a:t>Проектирование образовательных мероприятий, направленных на осознание и развитие профессионально значимых качеств личности</a:t>
            </a:r>
          </a:p>
          <a:p>
            <a:r>
              <a:rPr lang="ru-RU" dirty="0" smtClean="0"/>
              <a:t>Создание системы мониторинга готовности учащегося к профессиональному выбору, включая </a:t>
            </a:r>
            <a:r>
              <a:rPr lang="ru-RU" dirty="0" err="1" smtClean="0"/>
              <a:t>внетестовые</a:t>
            </a:r>
            <a:r>
              <a:rPr lang="ru-RU" dirty="0" smtClean="0"/>
              <a:t> диагностические методики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66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ожидаемых результатов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Разработка элементов системы сопровождения профильного и профессионального самоопределения учащихся </a:t>
            </a:r>
            <a:r>
              <a:rPr lang="ru-RU" dirty="0" smtClean="0"/>
              <a:t>8-9 и 10-11 </a:t>
            </a:r>
            <a:r>
              <a:rPr lang="ru-RU" dirty="0" smtClean="0"/>
              <a:t>классов (образовательных мероприятий в рамках урочной, внеурочной деятельности и вариативного компонента);</a:t>
            </a:r>
          </a:p>
          <a:p>
            <a:r>
              <a:rPr lang="ru-RU" dirty="0" smtClean="0"/>
              <a:t>Формирование системы сопровождения профильного и профессионального самоопределения учащихся в ОО с учетом имеющейся специфики (территориальной, социально-экономической, социокультурной);</a:t>
            </a:r>
          </a:p>
          <a:p>
            <a:r>
              <a:rPr lang="ru-RU" dirty="0" smtClean="0"/>
              <a:t>Разработка  и трансляция инновационных образовательных практик сопровождения профильного и профессионального самоопределения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41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474</Words>
  <Application>Microsoft Office PowerPoint</Application>
  <PresentationFormat>Широкоэкранный</PresentationFormat>
  <Paragraphs>63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Bookman Old Style</vt:lpstr>
      <vt:lpstr>Calibri</vt:lpstr>
      <vt:lpstr>Cambria</vt:lpstr>
      <vt:lpstr>Gill Sans MT</vt:lpstr>
      <vt:lpstr>Wingdings</vt:lpstr>
      <vt:lpstr>Wingdings 3</vt:lpstr>
      <vt:lpstr>1_Начальная</vt:lpstr>
      <vt:lpstr>Проектирование системы профильного и профессионального самоопределения старшеклассников </vt:lpstr>
      <vt:lpstr>Нормативно-правовое регулирование</vt:lpstr>
      <vt:lpstr>Профессиональное самоопределение – это…</vt:lpstr>
      <vt:lpstr>Сопровождение профессионального самоопределения</vt:lpstr>
      <vt:lpstr>Принципы сопровождения профессионального самоопределения</vt:lpstr>
      <vt:lpstr>Презентация PowerPoint</vt:lpstr>
      <vt:lpstr>Апробация ФГОС СОО по направлению «Профильное и профессиональное самоопределение учащихся 8-11 классов»</vt:lpstr>
      <vt:lpstr>Виды работ в рамках апробационной деятельности</vt:lpstr>
      <vt:lpstr>Группы ожидаемых результатов апробационной деятельности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системы профильного и профессионального самоопределения старшеклассников</dc:title>
  <dc:creator>1</dc:creator>
  <cp:lastModifiedBy>1</cp:lastModifiedBy>
  <cp:revision>18</cp:revision>
  <dcterms:created xsi:type="dcterms:W3CDTF">2016-06-20T04:29:57Z</dcterms:created>
  <dcterms:modified xsi:type="dcterms:W3CDTF">2016-06-21T04:30:20Z</dcterms:modified>
</cp:coreProperties>
</file>